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 нелюбимые занятия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том, что нравится и не нравится, простыми английскими фразами.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каждый день: в разговоре о еде, играх, спорте, фильмах и кружках. Несколько коротких фраз помогают отвечать быстро, поддерживать диалог и объяснять свои мысли простыми словами.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глаголы симпатии и антипатии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 — самый базовый глагол: он показывает обычную симпатию. Его можно использовать почти со всеми знакомыми темами: едой, музыкой, школьными предметами, играми и занятиями.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передаёт более сильное чувство. С ним говорят о том, что особенно нравится, например о любимой еде, спорте, фильмах или хобби, которые вызывают настоящий интерес.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 подходит, когда речь идёт о процессе и удовольствии от него. Этот глагол часто встречается с действиями: reading, drawing, swimming, dancing или playing games.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 выражает сильную антипатию. На этом уровне его удобно использовать для простых и честных ответов о том, что совсем не нравится: homework, spiders, loud noise.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положительные фразы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ставим подлежащее, затем нужный глагол: I like, I love, I enjoy. После него идёт слово или действие без сложных изменений, как в коротких учебных примерах.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готовых образца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строятся по одной модели: I like football. I love pizza. I enjoy drawing. Главное — выбрать слово, которое точно отражает отношение говорящего.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помнить русские подсказки: нравится, люблю, получаю удовольствие. Они помогают быстро подобрать правильный английский глагол и не путаться в значении.
</a:t>
            </a:r>
            <a:endParaRPr lang="en-US" sz="11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512567" y="1917449"/>
            <a:ext cx="47193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чаще всего используют don’t like: I don’t like homework. Это самая удобная форма для начального уровня, потому что она проста и понятна в разговоре.
</a:t>
            </a:r>
            <a:endParaRPr lang="en-US" sz="1355" dirty="0"/>
          </a:p>
        </p:txBody>
      </p:sp>
      <p:sp>
        <p:nvSpPr>
          <p:cNvPr id="7" name="Text 2"/>
          <p:cNvSpPr txBox="1"/>
          <p:nvPr/>
        </p:nvSpPr>
        <p:spPr>
          <a:xfrm>
            <a:off x="512567" y="3444519"/>
            <a:ext cx="47193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антипатия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показать более сильное неприятие, можно сказать I hate getting up early. Важно запомнить, что после глагола идёт форма с окончанием -ing, когда речь о действии.
</a:t>
            </a:r>
            <a:endParaRPr lang="en-US" sz="1355" dirty="0"/>
          </a:p>
        </p:txBody>
      </p:sp>
      <p:sp>
        <p:nvSpPr>
          <p:cNvPr id="8" name="Text 3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отрицательные фразы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два коротких ответа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быстро ответить на вопрос о симпатии или антипатии.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добавлять причину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25783" y="1515911"/>
            <a:ext cx="504660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because достаточно короткой причины: fun, tasty, relaxing или exciting. Так предложение звучит естественно и не требует сложных объяснений, особенно на школьном уровне.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25783" y="3106459"/>
            <a:ext cx="504660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модель: I like swimming because it is fun. I don’t like horror films because they are scary. Причина обычно описывает простое качество предмета или занятия.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частоте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показывает, что действие происходит часто. Его ставят перед основным глаголом: I often like basketball. Слово помогает говорить о привычках и регулярных предпочтениях.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показывает, что что-то происходит в большинстве случаев. Пример: I usually hate being late. Такое слово делает ответ точнее и помогает говорить о своих привычках.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Sometimes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sometimes обозначает непостоянный выбор или редкую симпатию. В предложении оно тоже стоит перед глаголом: I sometimes enjoy reading. Это удобно для мягких, нестрогих ответов.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512567" y="1917449"/>
            <a:ext cx="47193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 используют, когда нужно выбрать один вариант из двух. Самая простая модель выглядит так: I prefer tea to coffee. Она подходит для еды, напитков, игр и школьных дел.
</a:t>
            </a:r>
            <a:endParaRPr lang="en-US" sz="1355" dirty="0"/>
          </a:p>
        </p:txBody>
      </p:sp>
      <p:sp>
        <p:nvSpPr>
          <p:cNvPr id="7" name="Text 2"/>
          <p:cNvSpPr txBox="1"/>
          <p:nvPr/>
        </p:nvSpPr>
        <p:spPr>
          <a:xfrm>
            <a:off x="512567" y="3444519"/>
            <a:ext cx="47193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понятный пример: I prefer games to homework. На этом уровне достаточно одной конструкции и нескольких знакомых слов, чтобы уверенно выражать своё предпочтение.
</a:t>
            </a:r>
            <a:endParaRPr lang="en-US" sz="1355" dirty="0"/>
          </a:p>
        </p:txBody>
      </p:sp>
      <p:sp>
        <p:nvSpPr>
          <p:cNvPr id="8" name="Text 3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prefer для выбора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Нравится больше или меньше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предпочтений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more than помогает спокойно сравнивать два варианта и показывать, что один нравится сильнее. Это удобный способ выразить предпочтение без длинных объяснений.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запомнить: I like chocolate more than candy. I like PE more than math. Важно, что сравниваются именно два знакомых варианта.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особенно полезна, когда нужно быстро ответить в разговоре или написать короткое предложение о своих вкусах и школьных предметах.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короткий разговор о симпатиях и антипатиях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быстро начать разговор о еде, спорте, увлечениях, фильмах и играх.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короткого диалога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один ученик задаёт простой вопрос о предпочтениях. Лучше выбирать знакомую тему, чтобы ответить было легко и быстро, без долгих пауз и сложных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собеседник отвечает короткой формулой: Yes, I do. или No, I don’t. После этого можно добавить одно простое пояснение с because.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беседы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разговор продолжается новым вопросом о другой теме: еде, спорте, хобби или играх. Так диалог остаётся естественным и помогает говорить больше.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разных тем помогают быстро строить ответы о том, что нравится и не нравится.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относятся к знакомым школьникам темам и подходят для фраз с like, don’t like и enjoy.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likes/dislikes для учеников 6–8 классов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на соответствие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вопросов и ответов помогает запомнить готовые модели и быстро использовать их в устной речи.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ответ повторяет одну базовую формулу и показывает, как связать её с конкретной темой.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пары для отработки устных ответов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на выбор глагола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предпочтение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фразе уместно like: I like music. Это нейтральное слово для обычных предпочтений без сильной эмоции и без оценки, подходит почти для любой темы.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неприязнь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третьей фразе нужен hate: We hate getting up early. Так выражают сильную антипатию, когда что-то действительно не нравится и вызывает отрицательную реакцию.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Получать удовольствие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фразе подходит enjoy: She enjoys reading. Этот глагол показывает, что занятие доставляет удовольствие и часто используется с действиями, а не только с предметами.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на исправление ошибок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после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фраза исправляется так: I like swimming. После like используется форма без to, а герундий swimming остаётся без лишнего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фраза должна звучать так: Do you like football? В вопросе нужен вспомогательный do, а глагол после него остаётся в начальной форме.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фраза исправляется как I like pizza because it is tasty. После because нужна полноценная часть предложения с подлежащим и глаголом.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в парах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Ролевая работа строится на трёх темах: хобби, еда и школьные предметы.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Мини-абзац по шаблону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скажи, что тебе не нравится, и объясни почему. Для этого достаточно одного слова или короткой характеристики: boring, difficult, loud, scary, tasty.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выдели любимый вариант с помощью My favourite… is…. Так мини-абзац получается связным, а говорящий показывает своё главное предпочтение.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то, что тебе нравится, и добавь короткую причину. Лучше выбрать простую тему, например спорт или еду, чтобы предложение звучало уверенно и понятно.
</a:t>
            </a:r>
            <a:endParaRPr lang="en-US" sz="12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формул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собирает главные формулы темы и помогает быстро повторить их перед устным ответом.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вопрос, короткий ответ и причину, можно построить полноценный диалог без длинной подготовки.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речевые модели темы likes/dislikes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говорим о своих предпочтениях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говорить о симпатиях и антипатиях коротко и понятно: назвать предпочтение, задать вопрос, дать причину и сравнить варианты. Домашнее задание — две устные фразы и мини-абзац из трёх предложений.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2026-07-25T11:03:24Z</dcterms:created>
  <dcterms:modified xsi:type="dcterms:W3CDTF">2026-07-25T11:03:24Z</dcterms:modified>
</cp:coreProperties>
</file>