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союзов в 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писать слитно, а когда раздельно.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часто встречаются в сочинениях, диктантах и ответах у доски. Ошибки в них легко допустить из-за похожих по звучанию слов, поэтому важно уметь проверять значение в контексте.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союз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 — служебная часть речи, которая соединяет однородные члены предложения и части сложного предложения, помогая выстроить точную связь между мыслями и событиями.
</a:t>
            </a:r>
            <a:endParaRPr lang="en-US" sz="1126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не член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обычно не является членом предложения, потому что его задача — связывать слова и части высказывания. Именно поэтому его роль оценивают по смыслу и месту в тексте.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самостоятельных частей речи, союз не обозначает предмет, признак или действие, поэтому не отвечает на вопросы и не имеет лексического значения как у существительного или глагола.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не склоняются и не спрягаются: у них нет форм по падежам, числам, родам или временам. Это удобно помнить, когда нужно отличить их от похожих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чаще связано с союзом, а раздельное — с сочетанием самостоятельных слов.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школьного курса русского языка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важно различать по значению и роли в предложении.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орфографические пары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союз перед нами или сочетание слов.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спорное написание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 что бы: самый частый пример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 бы» состоит из местоимения «что» и частицы «бы». Между ними можно мысленно поставить вопрос или другую конструкцию, поэтому такое написание сохраняет раздельность.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речь идёт о цели, обычно нужен союз «чтобы». Если слово можно перестроить, а часть «бы» остаётся при местоимении, перед нами раздельное написание.
</a:t>
            </a:r>
            <a:endParaRPr lang="en-US" sz="111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цели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«чтобы» указывает на цель действия: оно связывает части предложения и отвечает на вопрос «зачем?». В предложении оно пишется слитно и не делится на отдельные самостоятельные слова.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«Он пришёл, чтобы помочь» показывает цель. А в сочетании «Что бы ни случилось» слово «что» сохраняет своё значение, а «бы» лишь добавляет оттенок.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работах по русскому языку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Омонимичные пары особенно трудны на слух, поэтому их чаще путают при быстром письме.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слова по звучанию, тем важнее смысловая проверка и чтение в контексте.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ошибаются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994" y="1291100"/>
            <a:ext cx="18806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775" y="1295870"/>
            <a:ext cx="364200" cy="29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союз отличается от похожего сочетания слов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слова или части предложения и не имеет собственной предметной или признаковой роли. Он помогает показать причину, цель, противопоставление или выбор между событиями.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самостоятельных слов к каждому элементу можно задать свой вопрос. Это значит, что слова сохраняют самостоятельность и не превращаются в единое связующее средство.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вопросы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выражение синонимом и смысл не изменится, вероятнее всего, перед нами союз. Такая проверка особенно полезна в парах вроде тоже — то же.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смысл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так же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«Он сделал так же, как и вчера» слова пишутся раздельно, потому что речь идёт о способе действия. Здесь важен именно сравнительный смысл.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«Он также выполнил задание» слово близко по значению к «тоже» и пишется слитно. Оно присоединяет новую мысль, а не описывает способ действия.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также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школьного курса русского языка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похожие по звучанию формы.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союзом или союзным значением, чаще пишется слитно; если сохраняется самостоятельность слов, нужно раздельное написание.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и написания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 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союз включает два или несколько слов, но работает как одно смысловое целое. Он помогает точнее показать причину, время, условие или цель действия.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устойчивый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составного союза форма не случайна: его части связаны привычным образом и почти не меняются. Поэтому такие конструкции легко узнаются в тексте.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союзы: потому что, оттого что, для того чтобы, несмотря на то что. Они помогают строить более точные и выразительные предложения.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пишутся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общий смысл, отдельные слова в составе союза обычно сохраняют раздельное написание. Это нужно запомнить, чтобы не терять орфографическую точность.
</a:t>
            </a:r>
            <a:endParaRPr lang="en-US" sz="989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цельность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перестановка или удаление части разрушает смысл, перед нами, скорее всего, именно союз. В свободном сочетании слов такая замена обычно возможна.
</a:t>
            </a:r>
            <a:endParaRPr lang="en-US" sz="8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распознавания по значению, строению и возможности вставки слов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составной союз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состоят из двух одинаково значимых частей, которые пишутся раздельно. Каждая из них участвует в связи между словами или частями предложения и не теряет самостоятельности.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пишутся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нельзя опираться на замену синонимом: важна сама повторяемость. Если убрать одну часть, конструкция часто теряет выразительность или меняет смысл, поэтому слитное написание не подходит.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пары и… и, ни… ни, то… то, либо… либо, не то… не то, как… так и. Такие конструкции помогают перечислять, сопоставлять и выражать выбор.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повторяющиеся союзы особенно заметны в описаниях, перечислениях и сравнительных оборотах. Они делают текст более ритмичным и помогают чётче выделить каждую часть сообщения.
</a:t>
            </a:r>
            <a:endParaRPr lang="en-US" sz="913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повторяющийся союз — это не одно слитное слово, а две части одного смыслового целого. Именно поэтому между ними всегда сохраняется пробел.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школьным текстам и типовым упражнениям по русскому языку; дата не указана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появляются не только в упражнениях: они нужны в сочинениях, пересказах, ответах у доски и при построении сложных предложений.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союзы работают в сложноподчинённых и сложносочинённых предложениях, поэтому их правописание особенно важно для письменной речи школьника.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союзы встречаются в школьных текстах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помогают строить смысл предложения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событие случилось из-за дождя, а в другом — ради помощи другу. Союзы «потому что» и «чтобы» сразу показывают, зачем и почему происходит действие. Без них связь между частями пришлось бы объяснять длиннее и менее точно.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сомневается между двумя дорогами, союз «или» помогает увидеть выбор. А союз «но» подчёркивает резкий поворот мысли. На схеме такие связи удобно показать разными цветами и стрелками, чтобы смысл читался почти с первого взгляда.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указывает, когда происходит действие, а иногда — при каком условии оно возможно. «Когда», «если» и «как только» делают текст последовательным и понятным. С ними предложение становится похожим на аккуратную дорожную карту событий.
</a:t>
            </a:r>
            <a:endParaRPr lang="en-US" sz="8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заменяется союзом-синонимом и не делится на самостоятельные части, вероятно слитное написание. Если части сохраняют смысл отдельно, пишется раздельно.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школьного курса русского языка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определить, слитно или раздельно писать слово в сомнительном случае.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правописания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вместо раздельного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ошибочно пишут слитно слова из пар то же, так же и что бы. В таких случаях нужно проверить, можно ли разделить части и задать к ним отдельные вопросы.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вместо слитного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меньше ошибок бывает в словах тоже, также, зато и причём. Если эти слова можно заменить близким по смыслу союзом, раздельное написание обычно неверно.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 в составном союзе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забывает, что части составного союза пишутся отдельно, но образуют одно смысловое целое. Особенно это видно в сочетаниях потому что, для того чтобы, оттого что.
</a:t>
            </a:r>
            <a:endParaRPr lang="en-US" sz="1096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диктантах и изложениях ошибки возникают чаще, потому что школьник не успевает проверить смысл в контексте. Поэтому важно перечитать предложение и убедиться, что написание соответствует значению.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приёмов проверки в школьной практике; шкала условная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контексте помогает увидеть, как слово связано с соседними частями предложения, а не только вспомнить правило наизусть.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способы — смысловая замена и анализ структуры. Механическое запоминание без предложения даёт меньше всего пользы при омонимичных парах.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проверки работают лучше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2052450"/>
            <a:ext cx="1436100" cy="25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является ли слово союзом или сочетанием самостоятельных слов. Это сразу сужает круг возможных вариантов написания.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122675" y="2052450"/>
            <a:ext cx="1395600" cy="25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Установить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определяют смысл: цель, причина, противопоставление, присоединение или сравнение. Значение подсказывает, как слово работает в предложении.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736675" y="2052450"/>
            <a:ext cx="1386300" cy="25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замену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союзом-синонимом или близким по смыслу выражением, это важная подсказка для слитного написания.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7775" y="2052450"/>
            <a:ext cx="1395600" cy="25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раздельность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попробовать вставить другое слово между частями или задать к ним отдельные вопросы. Такая проверка часто показывает раздельное написание.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81775" y="2052450"/>
            <a:ext cx="1386300" cy="25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Сравнить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прочитать всё предложение целиком и сравнить, как меняется смысл при разном написании. Это помогает выбрать верный вариант.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правописания союзов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я пришёл, чтобы помочь; мы тоже пойдём; он устал, зато доволен; слово пишется слитно, потому что выполняет роль союза или союзного слова.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похожие пары, полезно вслух проговорить предложение и отметить, можно ли заменить слово синонимом. Тогда орфограмма становится заметнее и легче запоминается.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что бы ни случилось, то же правило, так же внимательно части можно разъединить по смыслу. Здесь важны самостоятельные слова, а не одно слитное соединение.
</a:t>
            </a:r>
            <a:endParaRPr lang="en-US" sz="10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союзов: главное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союзы без ошибок, нужно смотреть не только на форму слова, но и на его роль в предложении. Смысл, замена и контекст помогают выбрать верное написание.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2026-05-28T13:55:34Z</dcterms:created>
  <dcterms:modified xsi:type="dcterms:W3CDTF">2026-05-28T13:55:34Z</dcterms:modified>
</cp:coreProperties>
</file>