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Зелёное царство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с нами: от леса до подоконника.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миру нужны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живут почти везде и поддерживают жизнь на Земле. Они кормят животных, украшают мир и помогают воздуху оставаться богатым кислородом. Без них природа была бы совсем другой.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растение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живёт, растёт и меняется на протяжении всей жизни. Оно умеет получать воду, дышать и приспосабливаться к условиям, в которых оказывается, хотя не может ходить.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Тянется к свету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 бегают и не прыгают, зато умеют поворачиваться и расти туда, где больше света. Это помогает им становиться крепче и быстрее развиваться.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растений есть деревья, кустарники, травы, мхи и многие другие виды. Они отличаются размером, строением и местом, где им удобнее жить.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растений есть корень, стебель, листья, цветок, плод и семена. Эти части помогают растению питаться, расти, защищаться и продолжать свой род.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 и их работа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все части растения. По нему вода и питательные вещества поднимаются вверх, а листья и цветки оказываются ближе к свету.
</a:t>
            </a:r>
            <a:endParaRPr lang="en-US" sz="1013" dirty="0"/>
          </a:p>
        </p:txBody>
      </p:sp>
      <p:sp>
        <p:nvSpPr>
          <p:cNvPr id="13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 в почве и впитывает из неё воду с растворёнными веществами. Он помогает растению стоять крепко, даже когда дует сильный ветер.
</a:t>
            </a:r>
            <a:endParaRPr lang="en-US" sz="1013" dirty="0"/>
          </a:p>
        </p:txBody>
      </p:sp>
      <p:sp>
        <p:nvSpPr>
          <p:cNvPr id="14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ловят солнечный свет и помогают растению готовить пищу. У них часто широкая поверхность, чтобы собирать как можно больше света для работы.
</a:t>
            </a:r>
            <a:endParaRPr lang="en-US" sz="1028" dirty="0"/>
          </a:p>
        </p:txBody>
      </p:sp>
      <p:sp>
        <p:nvSpPr>
          <p:cNvPr id="15" name="Text 5"/>
          <p:cNvSpPr txBox="1"/>
          <p:nvPr/>
        </p:nvSpPr>
        <p:spPr>
          <a:xfrm>
            <a:off x="3746450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защищает семена и помогает им распространяться. Одни плоды падают на землю, другие разлетаются, раскатываются или разносятся животными и людьми.
</a:t>
            </a:r>
            <a:endParaRPr lang="en-US" sz="1013" dirty="0"/>
          </a:p>
        </p:txBody>
      </p:sp>
      <p:sp>
        <p:nvSpPr>
          <p:cNvPr id="16" name="Text 6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нужен для появления семян. Его форма, запах и окраска часто привлекают насекомых, которые помогают растению продолжить свой жизненный путь.
</a:t>
            </a:r>
            <a:endParaRPr lang="en-US" sz="10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роста растения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попадает в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Семени нужны влага, тепло и воздух. Когда условия подходят, оно «просыпается» и начинает развиваться.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корешок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наружу выходит маленький корешок. Он закрепляет будущее растение и начинает искать воду в почве.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Тянется росток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росток. Он пробивается вверх к свету, а вслед за ним раскрываются первые листочки.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взрослеет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растение крепнет, может зацвести и дать новые семена. У разных видов этот путь занимает разное время.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09025" y="3294391"/>
            <a:ext cx="2640300" cy="1485169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растениям для жизни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растению готовить пищу и расти здоровым. Если его мало, побеги вытягиваются, а листья становятся бледными и слабее.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подходящей температуре растение развивается лучше. Если становится слишком холодно, рост замедляется, а некоторые виды даже замирают до тёплых дней.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питания и роста. Но слишком мокрая почва опасна: корням становится трудно дышать, и растение может заболеть.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даёт растению опору и питательные вещества. У каждого вида свои предпочтения: одним нужна рыхлая земля, другим — более сухая.
</a:t>
            </a:r>
            <a:endParaRPr lang="en-US" sz="1188" dirty="0"/>
          </a:p>
        </p:txBody>
      </p:sp>
      <p:sp>
        <p:nvSpPr>
          <p:cNvPr id="16" name="Text 6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нужен воздух так же, как и всем живым существам. Через него они получают вещества, необходимые для жизни и роста.
</a:t>
            </a:r>
            <a:endParaRPr lang="en-US" sz="11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листья можно назвать маленькой «фабрикой» питания.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процесс превращает свет, воду и углекислый газ в пищу для растения.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описание фотосинтеза в школьной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цветков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тюльпан раскрывает яркий бутон, будто здоровается с солнцем. Его заметные лепестки помогают насекомым найти цветок и перенести пыльцу дальше. Так у растения появляется шанс дать семена.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открывает лепестки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ромашки цветок похож на маленькое солнечное лицо. Запах и светлая окраска привлекают пчёл и бабочек, которые прилетают за нектаром. После их визита растение начинает готовить семена.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зовёт в гости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яблоня покрывается нежными цветками, а потом на их месте появляются плоды. Каждый цветок работает как начало будущего яблока, поэтому сад весной выглядит особенно нарядно и полезно.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обещает урожай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8969" y="3374872"/>
            <a:ext cx="240563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семенам в пути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семена и плоды ветер подхватывает, как невидимый помощник. Так они улетают далеко от родительского растения и ищут новое место для роста.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не боятся влаги и могут плыть по рекам или морям. Вода переносит их к берегам, где появляется шанс прорасти.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цепляются за шерсть, прячутся в еде или разносятся птицами и зверями. Животные иногда даже не замечают, что помогают растениям путешествовать.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переносит семена: на обуви, одежде или в руках. Иногда это происходит случайно, а иногда люди специально сажают растения в новых местах.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кустарники и травы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высокие и обычно имеют один главный ствол. Они живут долго, дают тень и становятся домом для птиц, белок и многих насекомых.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ниже деревьев и ветвятся почти у самой земли. Их часто можно встретить в садах, парках и на опушках леса.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мягкие, невысокие и не имеют крепкого деревянного ствола. Среди них есть знакомые растения, которые дети видят каждый день на улице и в огороде.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для многих жителей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держат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крепко удерживают почву и не дают ей легко смываться дождём. Благодаря этому лес помогает сохранять склоны, берега и влажность в земле.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прохлада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 образуют в лесу зелёную крышу, под которой приятно прятаться от солнца. Здесь находят укрытие птицы, белки, насекомые и многие другие лесные жители.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очищает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 поглощают углекислый газ и помогают воздуху становиться чище. Поэтому лес часто называют зелёным щитом, который защищает природу 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столе может появиться хлеб, каша или яблоко, и почти в каждом таком блюде есть труд растений. Зёрна, овощи и фрукты помогают людям расти, играть и учиться. Без них обед получился бы очень скучным.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начинается с поля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стоят на подоконнике, словно маленькие соседи. Они украшают комнату, делают её уютнее и напоминают о природе даже зимой, когда за окном холодно. Иногда одно красивое растение может поднять настроение лучше любой сказки.
</a:t>
            </a:r>
            <a:endParaRPr lang="en-US" sz="608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уголок в доме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парках, садах и на клумбах люди гуляют, читают и отдыхают после уроков. Деревья дают тень, цветы радуют красками, а зелёные аллеи делают город тише и спокойнее. Город без растений был бы слишком серьёзным.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городе отдыха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помогают человеку каждый день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быстрый рост показывает, как по-разному растения приспосабливаются к жизни. Одни спешат вверх, другие запасают воду или выращивают огромные листья.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1 метра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может прибавлять бамбук за одни сутки.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14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 бамбуке в ботанических источниках
</a:t>
            </a:r>
            <a:endParaRPr lang="en-US" sz="11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вредит растениям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долго нет дождей, растениям не хватает воды. Листья вянут, стебли слабеют, а молодые ростки могут совсем не подняться. В жаркие дни им особенно нужна помощь.
</a:t>
            </a:r>
            <a:endParaRPr lang="en-US" sz="1137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слишком много деревьев срезают сразу, лес становится редким и пустым. Животным негде прятаться, а почва быстрее высыхает и разрушается.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за несколько минут может уничтожить травы, кусты и деревья. После пожара природе нужно очень много времени, чтобы снова стать зелёной и живой.
</a:t>
            </a:r>
            <a:endParaRPr lang="en-US" sz="1188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грязная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стекло и грязная вода мешают корням дышать и получать питание. В таких местах растениям трудно расти, а иногда они просто погибают.
</a:t>
            </a:r>
            <a:endParaRPr lang="en-US" sz="1188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цветы, пчёлам, бабочкам и другим насекомым становится труднее находить пищу. А без них многим растениям сложнее образовывать семена.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09025" y="3294391"/>
            <a:ext cx="2640300" cy="1485169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помогать растениям каждый день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Поливай бережно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Домашним и садовым растениям нужна вода, но не слишком много. Лучше поливать их аккуратно, чтобы земля успела впитать влагу, а корни не начали болеть.
</a:t>
            </a:r>
            <a:endParaRPr lang="en-US" sz="1175" dirty="0"/>
          </a:p>
        </p:txBody>
      </p:sp>
      <p:sp>
        <p:nvSpPr>
          <p:cNvPr id="13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 в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Пакеты, банки и другой мусор мешают растениям расти и портят почву. Чистый парк помогает зелени оставаться здоровой, а прогулке — приятной.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ломай ветки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тонкая ветка — часть живого растения. Если её сломать, кусту или дереву понадобится время, чтобы восстановиться, поэтому лучше просто полюбоваться ими.
</a:t>
            </a:r>
            <a:endParaRPr lang="en-US" sz="1092" dirty="0"/>
          </a:p>
        </p:txBody>
      </p:sp>
      <p:sp>
        <p:nvSpPr>
          <p:cNvPr id="15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Сажай и ухаживай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Посадить дерево, полить росток или убрать сорняки — полезные дела, которые под силу даже школьнику. Так природа становится крепче, а мир вокруг — добрее.
</a:t>
            </a:r>
            <a:endParaRPr lang="en-US" sz="1184" dirty="0"/>
          </a:p>
        </p:txBody>
      </p:sp>
      <p:sp>
        <p:nvSpPr>
          <p:cNvPr id="16" name="Text 6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клумбы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топтать цветы и срывать редкие растения. На клумбах всё растёт долго и старательно, а один неосторожный шаг может испортить труд многих людей.
</a:t>
            </a:r>
            <a:endParaRPr lang="en-US" sz="11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сказках и в жизни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песнях и сказках берёза часто появляется как светлый и добрый образ. Её белый ствол легко узнать издалека, а крона будто машет прохожим зелёной рукой. Не зря берёзу считают одним из символов России.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Берёзка у дороги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напоминает о красоте и бережном отношении, а дуб — о силе и стойкости. Эти растения часто встречаются в стихах, пословицах и поздравлениях, потому что людям нравится сравнивать с ними характер и настроение.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и дуб в народной памяти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праздники людям дарят букеты, а в народных обычаях особенно любят травы, венки и полевые цветы. Они украшают дом, напоминают о лете и делают обычаи яркими, как разноцветная лента.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травы и праздники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смотреть во время наблюдений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листьев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растений листья круглые, у других — длинные или резные, будто их аккуратно вырезали ножницами. По форме можно легко различать растения и находить знакомые виды.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ли солнце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тянутся к яркому свету, а другие лучше чувствуют себя в тени. Если заметить, где растение растёт бодрее, можно понять, что ему нравится.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размер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наблюдения полезно сравнить высоту стебля, длину листьев и размер плодов. Так легче заметить, как растение меняется и сколько времени ему нужно для роста.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 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Утром, днём и вечером растения могут выглядеть по-разному: цветки раскрываются, листья опускаются или поворачиваются к свету. Такие мелочи помогают сделать интересные открытия.
</a:t>
            </a:r>
            <a:endParaRPr lang="en-US" sz="12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узнали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Корень, стебель, листья, цветок, плод и семена помогают растению жить. У каждой части есть своё важное дело, и вместе они образуют настоящий зелёный механизм.
</a:t>
            </a:r>
            <a:endParaRPr lang="en-US" sz="1013" dirty="0"/>
          </a:p>
        </p:txBody>
      </p:sp>
      <p:sp>
        <p:nvSpPr>
          <p:cNvPr id="13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— живой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растёт, дышит, пьёт воду и меняется на протяжении жизни. Хотя растения не ходят и не бегают, они умеют тянуться к свету и искать место для роста.
</a:t>
            </a:r>
            <a:endParaRPr lang="en-US" sz="1078" dirty="0"/>
          </a:p>
        </p:txBody>
      </p:sp>
      <p:sp>
        <p:nvSpPr>
          <p:cNvPr id="14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даёт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маленького семени появляется новый росток, если есть влага, тепло и воздух. Потом вырастают первые листочки, и начинается жизнь молодого растения.
</a:t>
            </a:r>
            <a:endParaRPr lang="en-US" sz="1013" dirty="0"/>
          </a:p>
        </p:txBody>
      </p:sp>
      <p:sp>
        <p:nvSpPr>
          <p:cNvPr id="15" name="Text 5"/>
          <p:cNvSpPr txBox="1"/>
          <p:nvPr/>
        </p:nvSpPr>
        <p:spPr>
          <a:xfrm>
            <a:off x="3746450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помочь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леса, не мусорить и заботиться о цветах, растения будут расти лучше и дольше. Маленькая помощь каждый день делает природу здоровее.
</a:t>
            </a:r>
            <a:endParaRPr lang="en-US" sz="1066" dirty="0"/>
          </a:p>
        </p:txBody>
      </p:sp>
      <p:sp>
        <p:nvSpPr>
          <p:cNvPr id="16" name="Text 6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питаться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ловят солнечный свет и с помощью хлорофилла делают пищу для растения. При этом в воздух выделяется кислород, которым дышат люди и животные.
</a:t>
            </a:r>
            <a:endParaRPr lang="en-US" sz="10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открытия о растениях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нужны всем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кислород, еду, тень и красоту. Без них миру было бы гораздо труднее быть живым, ярким и удобным для людей и животных.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умеют удивлять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вырастают из крошечного семени, а другие живут в сухих пустынях, у воды или даже на камнях. У каждого вида есть свой способ справляться с трудностями.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нуждаются в заботе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берегут цветы, деревья и травы, природа становится крепче. А рядом с здоровой природой и жить, и гулять, и учиться намного приятнее.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Зелёное царство продолжается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делают Землю красивой, чистой и живой. Если заботиться о лесах, цветах и травах, зелёное царство будет радовать людей, животных и будущих школьников ещё очень долго.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2026-05-26T00:22:28Z</dcterms:created>
  <dcterms:modified xsi:type="dcterms:W3CDTF">2026-05-26T00:22:28Z</dcterms:modified>
</cp:coreProperties>
</file>