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4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старообрядцы в конце XVII века: обзор и ключевые темы
</a:t>
            </a:r>
            <a:endParaRPr lang="en-US" sz="384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движение старообрядцев на Дону, их историю и значение.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раскол и роль Дона в XVII веке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церковь разделилась из-за реформ Никона. Донское казачество стало убежищем для старообрядцев, создавая уникальную религиозно-социальную среду региона.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старообрядцы?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движения: казаки и переселенцы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старообрядцы — в основном казаки и переселенцы, сохранившие старинные обряды, противопоставившиеся реформам официальной церкви. Их объединяла религиозная строгость и преданность традициям.
</a:t>
            </a:r>
            <a:endParaRPr lang="en-US" sz="125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общин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старообрядцев были сплочёнными, с чётким самоуправлением и преемственностью обрядов. В семьях и общинах передавались древние обычаи и православные традиции.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старообрядцы выделялись особой самобытностью, подчёркивая разрыв с официальной церковью и сохраняя местные культурные и религиозные традиции.
</a:t>
            </a:r>
            <a:endParaRPr lang="en-US" sz="143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возникновения донского старообрядчества
</a:t>
            </a:r>
            <a:endParaRPr lang="en-US" sz="1985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реформ Никона, которые изменили обряды и богослужебные книги, вызвал недовольство у верующих на Дону.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сохранить автономию казачества и старые общественные порядки способствовало формированию старообрядческих общин.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давления со стороны Московского государства после 1666 года усилил гонения на несогласных, что подстегнуло движение.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удалённость и просторные территории Дона дали возможность укрыться и развивать старообрядчество без значительного вмешательства.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первые поселения донских старообрядцев
</a:t>
            </a:r>
            <a:endParaRPr lang="en-US" sz="2252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старообрядческие поселения возникают на Дону, привлекая беглецов с центральных территорий России.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1667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переселенцев усиливается, казачьи общины предоставляют защиту и поддержку новым верующим.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Станицы Дона
</a:t>
            </a:r>
            <a:pPr algn="l" indent="0" marL="0">
              <a:lnSpc>
                <a:spcPct val="100000"/>
              </a:lnSpc>
              <a:buNone/>
            </a:pPr>
            <a:r>
              <a:rPr lang="en-US" sz="6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старообрядческих станицах формируется строгая обрядность и непрерывная передача традиций от лидеров к последователям.
</a:t>
            </a:r>
            <a:endParaRPr lang="en-US" sz="1477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Концентрированное проживание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остаются замкнутыми, соблюдают обычаи и поддерживают духовные связи в тесном кругу.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 православной церковью и методы сопротивления
</a:t>
            </a:r>
            <a:endParaRPr lang="en-US" sz="1826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принимать исправленные богослужебные книги и использование старых обрядов стало главной формой протеста.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подпольные молельные дома, где религиозные службы проходили тайно, без участия официальных священников.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Происходили конфликты с церковными служителями, что приводило к скрытности и таинственности в религиозной жизни старообрядцев.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обряды: что отличало донских старообрядцев?
</a:t>
            </a:r>
            <a:endParaRPr lang="en-US" sz="1765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 сохраняли двуперстное крестное знамение и древнее церковнославянское произношение. Строго соблюдались посты и особое облачение во время служб.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богослужения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традициях были древняя роспись икон, использование самодельных свечей и крестов. Многие обряды проходили в семейном кругу или тайно, без священников официальной церкви.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обрядов и ритуалов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семейные традиции старообрядцев на Дону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строились на строгой дисциплине, взаимопомощи и совместном ведении хозяйства, что укрепляло общинные связи.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работа и подсобные промыслы являлись основой материального обеспечения семей.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детей ориентировалось на духовные ценности, обучение молитвам и чтению рукописей передавалось от старших.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Младшее поколение обучалось ремёслам в семейном и общинном форматах, совмещая духовное и практическое воспитание.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 управление старообрядческими общинами на Дону
</a:t>
            </a:r>
            <a:endParaRPr lang="en-US" sz="1945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67673" y="2669250"/>
            <a:ext cx="2079704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лидеров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6639" y="3291300"/>
            <a:ext cx="2761938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Атаманы и старосты избирались общинниками для организации жизни и соблюдения обрядов.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29106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собрания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5950027" y="3291300"/>
            <a:ext cx="27618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принимались на собраниях, молельные дома строились силами общины, соблюдался строгий устав и дисциплина.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188300" y="1131524"/>
            <a:ext cx="27618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разделяли обязанности, обеспечивали коллективную защиту и взаимопомощь между членами.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53221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преследование и формы сопротивления донских старообрядцев
</a:t>
            </a:r>
            <a:endParaRPr lang="en-US" sz="1767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 церковь применяли аресты, конфискации и телесные наказания против старообрядцев. Многие общины скрывались в удалённых местах, создавая тайные молельни.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меры властей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 практиковали скрытое отправление обрядов, тайную проповедь и взаимную поддержку, чтобы сохранить веру и общинность несмотря на преследования.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 взаимопомощь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Никона, их суть и реакция донских казаков
</a:t>
            </a:r>
            <a:endParaRPr lang="en-US" sz="2391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 Никон стремился унифицировать богослужение, вводя троеперстное крестное знамение вместо двуперстного, изменяя тексты и обряды по греческому образцу, что вызвало волну недовольства среди верующих.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проявили особую поддержку старообрядцам, опасаясь потерять свои религиозные традиции и автономию в рамках реформированной церкви, воспринимая новшества как угрозу самобытности.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в казацком сообществе возникли расколы — часть принимала обновления, другая стойко отстаивала старую веру, что приводило к внутренним конфликтам и противостоянию.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" y="1540300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705225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Просветительство и образовательные практики донских старообрядцев
</a:t>
            </a:r>
            <a:endParaRPr lang="en-US" sz="1767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 и наставления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Старообрядческие общины активно создавали и распространяли рукописные книги с пояснениями канонов и житиями святых, что обеспечивало глубокое понимание веры и традиций.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школы и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школах при общинах детей обучали грамоте, молитвам и церковному пению, сохраняя духовное наследие через семейное и общественное воспитание.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ремесленное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включало обучение ремеслам, что помогало молодому поколению быть самостоятельным и поддерживать хозяйственные нужды общины и семьи.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донского старообрядчества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иконописные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донских старообрядцев сохраняла древние техники, отличаясь строгой стилистикой и символикой. Эти иконы служили не только религиозными объектами, но и художественными памятниками.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Деревянное зодчество и 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сохранились деревянные молельные дома и украшенные резьбой кресты, отражающие мастерство местных умельцев, чьи работы сочетали религиозный смысл и народные традиции.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церковное пение и музыкальные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Знаменный распев без инструментов стал визитной карточкой старообрядцев Дона, подчеркивая духовную строгость и единство общины через совместное пение.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век
</a:t>
            </a:r>
            <a:pPr algn="ctr" indent="0" marL="0">
              <a:lnSpc>
                <a:spcPct val="100000"/>
              </a:lnSpc>
              <a:buNone/>
            </a:pPr>
            <a:r>
              <a:rPr lang="en-US" sz="21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временем формирования Дона как особого религиозного центра благодаря удалённости и автономии казачества.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21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донского края
</a:t>
            </a:r>
            <a:endParaRPr lang="en-US" sz="3167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Донская земля стала убежищем для старообрядцев, благодаря относительной свободе и поддержке местных казаков, что позволило им сохранять верования и традиции без сильного вмешательства.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поселения и центры старообрядчества на Дону
</a:t>
            </a:r>
            <a:endParaRPr lang="en-US" sz="217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Паншинская станица становилась главным местом духовных собраний, где строились молельные дома и хранились рукописные книги старообрядцев. Здесь активно развивались религиозные общины.
</a:t>
            </a:r>
            <a:endParaRPr lang="en-US" sz="1492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Паншинская — духовный центр
</a:t>
            </a:r>
            <a:endParaRPr lang="en-US" sz="1584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Станицы Раздорская и Пухляковская отличались развитым ремесленничеством и культурной жизнью, где сохранялись традиции резьбы и иконописи, формируя уникальное художественное наследие.
</a:t>
            </a:r>
            <a:endParaRPr lang="en-US" sz="1517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и культурные очаги в Раздорской и Пухляковской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между православием и старообрядчеством: конфликты и компромиссы
</a:t>
            </a:r>
            <a:endParaRPr lang="en-US" sz="1767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часто испытывало внутренний раскол между сторонниками обновлённой церкви и приверженцами старой веры, что порождало религиозные трения в обществе.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официальной церкви и государства происходили попытки внедрить новые обряды, что вызывало сопротивление среди части казаков, желавших сохранить традиции.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внешних угроз казачьи общины объединялись, временно отодвигая на второй план религиозные противоречия ради общей безопасности и обороны территории.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формировались компромиссные решения, позволяющие мирно сосуществовать представителям обеих конфессий в рамках казачьего общества, поддерживая устойчивость региона.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Старообрядческая община активно поддержала восстание 1687–1688 годов в знак протеста против религиозных гонений и попыток насильственного внедрения реформ Никона.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восстания широко использовали символику старообрядцев и призывали возвращение к традиционной вере как объединяющий и мотивирующий фактор.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целью повстанцев было добиться автономии и прекратить преследования, что подчеркивало важность религиозного аспекта в социальной борьбе того времени.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религиозного фактора на восстание донских казаков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донских старообрядцев на региональную идентичность Дона
</a:t>
            </a:r>
            <a:endParaRPr lang="en-US" sz="1788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73225" y="3320875"/>
            <a:ext cx="18048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формирование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заметными культурные и религиозные черты старообрядцев, которые интегрируются в повседневную жизнь и обряды казачества.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2694525" y="2905675"/>
            <a:ext cx="1804800" cy="175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укрепление общин
</a:t>
            </a:r>
            <a:pPr algn="l" indent="0" marL="0">
              <a:lnSpc>
                <a:spcPct val="100000"/>
              </a:lnSpc>
              <a:buNone/>
            </a:pPr>
            <a:r>
              <a:rPr lang="en-US" sz="60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Старообрядческие общины расширяются, вносят вклад в славянское искусство, ремесла и архитектуру, оставляя устойчивое наследие.
</a:t>
            </a:r>
            <a:endParaRPr lang="en-US" sz="1377" dirty="0"/>
          </a:p>
        </p:txBody>
      </p:sp>
      <p:sp>
        <p:nvSpPr>
          <p:cNvPr id="11" name="Text 4"/>
          <p:cNvSpPr txBox="1"/>
          <p:nvPr/>
        </p:nvSpPr>
        <p:spPr>
          <a:xfrm>
            <a:off x="4815825" y="2489875"/>
            <a:ext cx="1804800" cy="175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сохранение наследия
</a:t>
            </a:r>
            <a:pPr algn="l" indent="0" marL="0">
              <a:lnSpc>
                <a:spcPct val="100000"/>
              </a:lnSpc>
              <a:buNone/>
            </a:pPr>
            <a:r>
              <a:rPr lang="en-US" sz="5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обычаи старообрядцев продолжают влиять на культурный ландшафт региона, присутствуют в фестивалях, этнографии и памятниках.
</a:t>
            </a:r>
            <a:endParaRPr lang="en-US" sz="13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преобразования и адаптация донских старообрядцев
</a:t>
            </a:r>
            <a:endParaRPr lang="en-US" sz="1908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старообрядческие общины в конце XVII — начале XVIII века получили возможность легального существования при условии лояльности государству.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диалог между старообрядцами и официальными властями, что способствовало снижению насилия и формированию принципов мирного сосуществования.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Сохранялись элементы автономии, но уменьшилась доля открытых конфликтов, благодаря чему сообщество смогло стабилизироваться.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старообрядцы постепенно интегрировались в социально-экономическую жизнь региона, сохранив свои религиозные традиции и культуру.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движения донских старообрядцев в истории и культуре региона
</a:t>
            </a:r>
            <a:pPr algn="ctr" indent="0" marL="0">
              <a:lnSpc>
                <a:spcPct val="100000"/>
              </a:lnSpc>
              <a:buNone/>
            </a:pPr>
            <a:r>
              <a:rPr lang="en-US" sz="28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старообрядчество сформировало уникальную религиозно-культурную общину, усилив региональную идентичность и традиции. Их наследие продолжает обогащать духовную и художественную жизнь Дона, оставаясь важной частью истории России.
</a:t>
            </a:r>
            <a:endParaRPr lang="en-US" sz="37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2026-05-11T03:15:22Z</dcterms:created>
  <dcterms:modified xsi:type="dcterms:W3CDTF">2026-05-11T03:15:22Z</dcterms:modified>
</cp:coreProperties>
</file>