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часть речи, без которой не бывает действия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 помогает строить точную речь.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глагол в 6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происходит в предложении, поэтому без него трудно передать событие, просьбу или совет. На этом уроке важно научиться узнавать его формы и правильно употреблять их в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действия: бежать, читать, строить, отвечать. Они помогают показать, кто и что делает, а в предложении часто становятся главным сообщением о событии.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не только действие, но и состояние: спать, радоваться, грустить, молчать. Так речь становится точнее и передаёт не только поступки, но и настроение.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глаголы связывают предложения между собой. Благодаря им рассказ движется вперёд, а события выстраиваются в понятную последовательность: сначала, потом, затем, наконец.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69" y="1205475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инфинитивом. Она отвечает на вопросы что делать? и что сделать? и помогает узнать слово в словаре.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инфинитивам относятся слова играть, читать, построить, беречь. По этой форме легко находить другие формы и определять признаки глагола.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сохраняет основное значение действия, но не показывает время, лицо и число. Поэтому он удобен для сравнения разных форм одного глагола.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задать к слову вопрос что делать? или что сделать?. Если слово отвечает на такой вопрос, перед нами неопределённая форма. Она не указывает, кто именно выполняет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неопределённую форму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инфинитив оканчивается на -ть, -ти или -чь: читать, нести, беречь. У некоторых глаголов основа и окончание сливаются, поэтому слово выглядит короче, но смысл остаётся тем 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глагол соотносит действие со временем и какие формы для этого используются.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помогают точно указать, происходит ли действие сейчас, уже произошло или только будет происходить.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«Глагол». Примеры подобраны по школьному правилу о временах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помогают понять, кто выполняет действие: один человек, несколько людей или собеседник.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личным формам глагола «читать».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глаголы по лицам и числам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по лицу и числу, а значение действия остаётся тем же.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 глагол изменяется по лицам и числам. От него зависит написание личных окончаний, поэтому правило помогает писать без ошибок.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глаголов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I спряжения в окончаниях встречаются -у, -ешь, -ет, -ем, -ете, -ут/-ют: читать — читаю, читаешь, читает. Такие формы легко узнать по окончанию.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II спряжения пишутся окончания -у, -ишь, -ит, -им, -ите, -ат/-ят: говорить — говорю, говоришь, говорит. Именно спряжение помогает выбрать правильную букву в окончании.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I и II спряжения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окончания и увидеть, какие глаголы относятся к каждому спряжению, а какие нужно запомнить отдельно.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спряжений видно по личным окончаниям. Исключения не подчиняются общему правилу и требуют запоминания.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спряжении глаголов и глаголах-исключениях.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школьному алгоритму определения спряжения и учёта глаголов-исключений.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действие в процессе и отвечает на вопрос что делать? Такие глаголы называют сам процесс: читать, рисовать, строить, наблюдать.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обозначает действие с результатом и отвечает на вопрос что сделать? Он помогает увидеть завершённость: прочитать, нарисовать, построить, заметить.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часто выражается парой глаголов разного вида. Вид нужен, чтобы точнее передавать время, цель и степень завершённости действия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глаголов есть привычная пара по виду, поэтому при разборе важно проверять значение и форму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школьным примерам по теме «Вид глагола».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глаголов совершенного и несовершенного вида
</a:t>
            </a:r>
            <a:endParaRPr lang="en-US" sz="187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несовершенный вид передаёт процесс, а совершенный — итог. Это помогает точнее выбирать глагол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-ся и -сь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легко узнать по суффиксам -ся или -сь: умываться, смеяться, учиться. Они сохраняют общий смысл действия, но добавляют особый оттенок.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возвратный глагол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показывают действие, направленное на самого себя, взаимное действие или состояние. Поэтому значение становится точнее: ребёнок умывается, друзья встречаются, ученик волнуется.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сообщает о реальном действии, которое происходит, происходило или будет происходить: пишет, читал, прочитают. Это самая частая форма в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выражает просьбу, совет или приказ: открой, помогите, слушай. Оно побуждает собеседника к действию и часто звучит в обращении.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называет возможное действие: сделал бы, прочитала бы. Оно показывает, что результат зависит от условия или желания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значения наклонений, их смысловые признаки и примеры употребления.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видно, что каждое наклонение связано со своей речевой задачей. Условное наклонение образуется при помощи формы прошедшего времени и частицы 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наклонения глагола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«Наклонение глагола».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частица не с глаголами пишется раздельно: не знал, не успел, не заметил. Так выражается обычное отрицание действия.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 с глаголами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не пишется в словах, которые без этой части не употребляются: ненавидеть, негодовать, недоумевать. Здесь не уже стало частью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проверьте, есть ли без не самостоятельное слово. Если есть, пишите раздельно; если нет, слитное написание нужно запомнить.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оживляют текст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пришёл на станцию, потом увидел друга и сразу улыбнулся. Затем они поговорили, договорились о встрече и вместе отправились дальше. Такая цепочка глаголов делает рассказ понятным и живым.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проснулся, собрал портфель, позавтракал и вышел из дома. Несколько коротких глаголов сразу показывают порядок действий и создают ощущение, что событие происходит прямо перед нами.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медленно светлеет, ветер шумит в листве, а река тихо сверкает на солнце. Глаголы помогают не просто назвать пейзаж, а передать движение, звуки и настроение, которые чувствует читатель.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глагола зависит не только от темы, но и от цели высказывания: сообщить, описать или объяснить.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использования глаголов в разных стилях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разных стилях речи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тяготеет к простым словам, художественная — к образным, а учебная — к точным. Это помогает подобрать глагол под задачу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разбор глагола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не пропустить важные характеристики формы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 процесс и делает речь понятной. Если уметь определять его признаки, легче грамотно писать, точно читать тексты и выразительно строить предложения.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строить точную речь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2026-05-23T13:08:04Z</dcterms:created>
  <dcterms:modified xsi:type="dcterms:W3CDTF">2026-05-23T13:08:04Z</dcterms:modified>
</cp:coreProperties>
</file>