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 его длина
</a:t>
            </a:r>
            <a:endParaRPr lang="en-US" sz="380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измерять отрезки и записывать их длину точно.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отрезки важны в геометрии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нужны при построении фигур, вычислении периметра и чтении чертежей. Эта тема учит работать точно: совмещать линейку с началом, учитывать единицы и понимать, что размер не менее важен, чем форма.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понятия урока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помогают обозначить положение концов отрезка на чертеже. Именно по ним видно, где начинается и где заканчивается изображённая часть прямой.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показывает, насколько отрезок велик. Это число, которое получают при измерении и обязательно записывают вместе с единицей длины.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— это часть прямой, ограниченная двумя точками. Он имеет два конца и не продолжается дальше них, поэтому его можно измерить.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длину, используют линейку и её деления. Важно поставить ноль на начало отрезка и точно прочитать результат у второго конца.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отрезок на чертеже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конца — два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отрезок изображают прямой линией, а его концы отмечают точками. Рядом обычно пишут буквы, например MN, чтобы можно было точно назвать отрезок.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аккуратный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изображение помогает не перепутать отрезок с лучом или прямой. Если у фигуры видны оба конца, её можно измерить и использовать в задаче без сомнений.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конца имеет отрезок, и именно это делает его конечным.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прямой и луча длину сразу не измеряют, а у отрезка это возможно благодаря двум концам.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отрезка в школьном курсе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указано только число без единицы, ответ считается неполным. В геометрии важно всегда писать, в каких именно единицах получена длина.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записях используют общепринятые сокращения: мм, см, дм, м. Они помогают быстро и понятно оформлять результат измерения в тетради или в задаче.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записывают числом и единицей измерения: например, AB = 5 см. Такая запись сразу показывает, что речь идёт о конкретной величине, а не просто о числе.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 длину отрезка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 её деления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помогает измерять отрезки точно, потому что на ней нанесены деления в сантиметрах и миллиметрах. Отсчёт всегда начинают от нуля, а не от края линейки.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аккуратнее линейка расположена вдоль отрезка, тем надёжнее результат. Если ноль не совпадает с началом, измерение получится неверным, даже если читать деления правильно.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измерить длину отрезка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измерении линейкой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единицы длины и связи между ними помогают правильно выбирать удобную меру и точно записывать результат измерения.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единицы длины в курсе математики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длины и их соотношения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предмет, тем удобнее меньшая единица. Знание соотношений помогает переводить значения без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примера: AB = 4 см, CD = 6 см, EF = 6 см, GH = 3 см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нескольких отрезков
</a:t>
            </a:r>
            <a:endParaRPr lang="en-US" sz="2663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удобно видеть различия сразу, а не по одному числу. Это помогает быстро сравнивать отрезки в задачах и чертежах.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CD и EF равны, AB короче их, а GH — самый короткий. Сравнение по числам даёт точный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 могут быть расположены по-разному, но их длины совпадают. Это значит, что важен не внешний вид рисунка, а точное измерение каждого отрезка.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чертежах равные отрезки часто помечают одинаковыми штрихами. Такая запись помогает быстро увидеть, какие стороны фигуры должны быть одинаковыми без повторных измерений.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равных отрезков особенно важно при построении квадрата, прямоугольника и равнобедренного треугольника, где равенство сторон входит в условие фигуры.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сравнивают отрезки в математике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достаточно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отрезка изображены рядом, можно быстро оценить, какой из них длиннее. Такой способ удобен для проверки предположения, но он не даёт точного ответа и зависит от масштаба рисунка.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линейка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линейкой снимает неопределённость: длина выражается числом и единицей измерения. Тогда сравнение становится однозначным, а результат можно записать и проверить без догадок.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Наложение как способ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отрезок мысленно или на бумаге совмещают с другим. Если их концы совпадают, длины равны; если нет, сразу видно, какой отрезок длиннее и на сколько примерно.
</a:t>
            </a:r>
            <a:endParaRPr lang="en-US" sz="13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отрезок нужной длины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 линейкой и чертежом в тетради.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6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иллюстрации темы; данные приблизительные, без привязки к конкретному изданию.
</a:t>
            </a:r>
            <a:endParaRPr lang="en-US" sz="716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знакомых предметов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сравнения помогают понимать, что измерение нужно не только в задачах, но и в обычной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длинный предмет в наборе — учебник, а самый короткий — смартфон; остальные значения расположены между ними.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см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из двух равных частей отрезка AB длиной 8 см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отрезок делят пополам, его части становятся одинаковыми. Это удобно при построениях, проверке симметрии и решении простых геометрических задач.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AB = 8 см, M — середина отрезка.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отрезок составлен из двух частей, его общая длина находится сложением длин этих частей. Так удобно работать с схемами и составными чертежами.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известна вся длина отрезка и длина одной части, длину второй части находят вычитанием. Этот приём помогает решать обратные задачи.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периметр нужно складывать длины всех сторон фигуры. Поэтому умение работать с отрезками сразу пригодится в следующих темах геометрии.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рисунка важно не путать отдельные части и весь отрезок целиком. Ошибка в одном числе меняет ответ всей задачи.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длин отрезков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на координатной прямой
</a:t>
            </a:r>
            <a:endParaRPr lang="en-US" sz="213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прямой отрезок задают двумя числами, например от 2 до 7. Чтобы найти его длину, вычитают меньшее число из большего: 7 − 2 = 5.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показывает, что длину можно не только измерять линейкой, но и находить вычислением. Геометрия здесь связана с числами и помогает увидеть их на прямой.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чаще всего портят результат измерения и как их распознать.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 теме «Отрезок. Длина отрезка».
</a:t>
            </a:r>
            <a:endParaRPr lang="en-US" sz="756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измерении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измерения зависит от правильного положения линейки и внимательной записи единиц длины.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распределения учебных заданий по теме; учебная обобщённая оценка, без привязки к конкретному пособию.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встречаются чаще всего
</a:t>
            </a:r>
            <a:endParaRPr lang="en-US" sz="268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работают с линейкой и простыми чертежами, поэтому эти навыки нужно довести до автоматизма.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измерение и построение: именно они становятся основой для последующих геометрических тем и практических задач.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 длина: что важно запомнить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имеет два конца, измеряемую длину и точное обозначение. Умение измерять, сравнивать и строить отрезки делает чертежи понятными и помогает уверенно решать геометрические задачи.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2026-05-24T12:43:15Z</dcterms:created>
  <dcterms:modified xsi:type="dcterms:W3CDTF">2026-05-24T12:43:15Z</dcterms:modified>
</cp:coreProperties>
</file>