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Толстого о судьбе России в годы катастроф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по мукам»: роман, биография автора и историческая эпоха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прожил время войн, революций и эмиграции, поэтому его роман вырос из личного опыта и наблюдений за распадом старого мира.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эпоха исторического перелома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Дворянское детство в Поволжье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родился в 1883 году в Николаевске Саратовской губернии и вырос в дворянской среде. Поволжье дало ему опыт провинциальной России, где рядом существовали усадебная культура, повседневность и признаки будущих перемен.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 меняющейся 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писателя прошла в пространстве, где старые привычки уже сталкивались с новым укладом. Наблюдение за этим контрастом рано сформировало интерес Толстого к человеческим характерам, семейным отношениям и историческому перелому.
</a:t>
            </a:r>
            <a:endParaRPr lang="en-US" sz="964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как основа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 закрепили у Толстого внимание к реальной детали и внутреннему конфликту. Позднее именно эти впечатления позволили ему убедительно показать распад привычного мира и тревогу целого поколения.
</a:t>
            </a:r>
            <a:endParaRPr lang="en-US" sz="102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Алексея Толстого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произведения и становление писателя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интересовали провинциальная Россия, дворянский уклад и скрытый кризис семьи. Через частные судьбы он показывал, как незаметно накапливаются социальные перемены.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начале творческого пути обозначились темы, которые позже станут центральными в «Хождении по мукам»: историческая тревога, распад привычных связей и испытание личности временем.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Толстого написаны в русле реалистической прозы: в них важны быт, точная деталь и наблюдение за психологическим напряжением человека в повседневной среде.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возвращение в СССР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оказался за границей и жил в Германии и Франции. Эмиграция усилила у него чувство разрыва с прежней Россией.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 год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вернулся в Советскую Россию. Этот шаг стал переломным и повлиял на его дальнейшую литературную репутацию.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утраты и возвращения помог Толстому по-новому осмыслить судьбу страны и позднее отразился в трилогии «Хождение по мукам».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трилогии «Хождение по мукам»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Трилогия, создававшаяся десятилетиями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произведением велась в 1920–1940-е годы. В трилогию вошли романы «Сестры», «Восемнадцатый год» и «Хмурое утро», каждый из которых раскрывает новый этап исторического кризиса.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истории к образу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соединил любовную линию, семейную хронику и широкое историческое повествование. Через судьбы героев он показал путь от разрушения старого мира к поиску нравственной опоры в новой реальности.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движение сюжета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разворачивается от дореволюционного мира к революционному перелому и личному выбору героев.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617" y="1022089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6370" y="1022065"/>
            <a:ext cx="126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440" y="1022065"/>
            <a:ext cx="94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судьбы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Булавина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проходит путь от личной уязвимости к внутренней стойкости. Через её судьбу Толстой показывает, как война и революция меняют не только внешние обстоятельства, но и само понимание близости, долга и верности.
</a:t>
            </a:r>
            <a:endParaRPr lang="en-US" sz="958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Даша Булавина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Даша воплощает другой способ пережить исторический слом: сдержанность, наблюдательность и способность выдерживать утраты. Её образ помогает увидеть, как частная жизнь становится частью большой исторической драмы.
</a:t>
            </a:r>
            <a:endParaRPr lang="en-US" sz="958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Телегин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Телегин связан с движением и внутренним поиском. Он проходит через сомнения и перемены, а его взгляд на происходящее постепенно определяется опытом войны, ответственности и столкновения разных идеалов.
</a:t>
            </a:r>
            <a:endParaRPr lang="en-US" sz="958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Вадим Рощин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Вадим Рощин представляет иную позицию и иной круг решений. Через сопоставление с другими героями роман показывает, что революционная эпоха заставляет каждого выбирать не только сторону, но и меру личной честности.
</a:t>
            </a:r>
            <a:endParaRPr lang="en-US" sz="9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трилогии: названия, время создания и исторический охват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трилогия создавалась поэтапно и последовательно охватывала разные моменты революционной эпохи.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создавалось постепенно и охватывает несколько этапов революции и Гражданской войны.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истории публикации трилогии А. Н. Толстого «Хождение по мукам».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события, лежащие в основе романа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Брестский мир и Гражданская война переводят исторический конфликт в острую фазу. Герои оказываются перед выбором, который нельзя свести только к личным симпатиям или привычкам.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и Октябрьская революции ускоряют распад старого порядка. Политические перемены в романе сразу отражаются в семье, службе, быте и повседневных отношениях людей.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становится началом общего надлома: привычная жизнь героев ещё сохраняется внешне, но уже ощущается приближение катастрофы и утрата прежней устойчивости.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эпоха действует на человека всесторонне: меняются профессии, язык общения, моральные ориентиры и сама способность сохранять внутреннюю цельность.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силы, разрушающие прежнюю жизнь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не по отдельности: они усиливают друг друга и ускоряют крушение привычного уклада в судьбах героев.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внешняя война и революция запускают внутренний распад общества и частной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по трилогии А. Н. Толстого «Хождение по мукам»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революции особенно заметно, как культурная образованность сама по себе не гарантирует нравственной ясности. Писатель подчеркивает различие между привычкой рассуждать и готовностью действовать в истории.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интеллигенции в «Хождении по мукам»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интеллигенцию как среду, потерявшую прежние ориентиры: герои спорят, сомневаются, ищут опору в личной совести, но не всегда находят ответ, который выдерживает испытание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художественные особенности романа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романе динамичны и часто передают скрытое напряжение между героями, поэтому частный разговор нередко приобретает смысл спора о будущем России.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опирается на реалистическую деталь: предметная среда, бытовые разговоры и жесты персонажей создают ощущение достоверной исторической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широта повествования сочетается с психологической точностью: автор одинаково внимательно показывает внутренние переживания героя и движение большой истории.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мирной повседневностью и катастрофическими событиями делает разрушение старого уклада особенно выразительным и эмоционально сильным.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советскую эпоху: историческая и идеологическая перспектива
</a:t>
            </a:r>
            <a:endParaRPr lang="en-US" sz="208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Толстой не сводит повествование к лозунгу: он сохраняет сложность характеров, память о потерях и трагическое ощущение исчезновения целого мира.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создавалась уже в советское время, поэтому революция в ней осмыслена как крупный исторический рубеж, определивший судьбу страны и героев.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исторического обновления и боли утраты делает роман многослойным: он поддерживает официальную перспективу, но не упрощает человеческую драму.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героев на протяжении трилогии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герои теряют прежнюю уверенность и вынуждены заново определять собственные ценности и границы личной ответственности.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роста показывает путь от растерянности к зрелому выбору, когда частная драма превращается в историческое самоопределение.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трилогии А. Н. Толстого «Хождение по мукам»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и культурная память о романе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получила советская экранизация 1957 года, закрепившая за трилогией статус одного из самых узнаваемых произведений о революционном времени.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читательской памяти роман живет не только как исторический текст, но и как история о выборе человека, когда привычный мир быстро и необратимо меняется.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неоднократно привлекал кинематограф и театр, потому что его сюжет легко переводится в выразительную визуальную форму: в нем есть сильные характеры, острый конфликт и масштаб эпохи.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остается значимым для современного читателя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Трилогия помогает увидеть, что исторические перемены всегда затрагивают конкретных людей. Через судьбы героев становится понятной цена решений, принимаемых в кризисные моменты.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Роман сохраняет актуальность, потому что говорит о памяти, ответственности и внутренней честности. Эти темы важны и сегодня, когда человеку тоже приходится выбирать между привычкой и принципом.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Алексея Толстого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писателя и их значение для творческого пути.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Н. Толстом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напрямую связана с темой романа: личный опыт исторических потрясений стал основой художественного осмысления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«Хождения по мукам» в русской литературе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эпохи перелома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входит в число крупнейших произведений о революции и Гражданской войне, потому что показывает не только события, но и перелом в сознании целого поколения.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панорама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соединяет судьбы семьи, общественные изменения и политический кризис, создавая широкую картину России в годы, когда старый порядок окончательно теряет устойчивость.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романа в том, что он убедительно показывает нравственный выбор людей в эпоху катастрофы и помогает понять, как история меняет характеры и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по мукам»: роман о выборе человека в эпоху перелома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Трилогия Толстого соединяет личную судьбу писателя, драму революционного времени и глубокий художественный анализ. Ее сила — в точном изображении того, как история меняет людей, ценности и память.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2026-05-20T04:06:30Z</dcterms:created>
  <dcterms:modified xsi:type="dcterms:W3CDTF">2026-05-20T04:06:30Z</dcterms:modified>
</cp:coreProperties>
</file>