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языки-родственники есть у русского языка?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русского языка есть близкие языковые родственники в Европе.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языки происходят от одного древнего языка. Для русского таким предком был праславянский язык, который позже распался на три ветви: восточную, западную и южную.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«языки-родственники»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русского языка в языковой семье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принадлежит к индоевропейской семье — одной из самых крупных в мире. Внутри неё он входит в славянскую ветвь, где языки имеют общее историческое происхождение.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языковая семья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близкие к русскому языки — украинский и белорусский. Однако родство не ограничивается ими: к славянской группе относятся и многие другие языки Европы.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Ближайшее окружение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объединяют похожие корни слов, сходные окончания и некоторые общие грамматические модели. Из-за этого родственные языки часто выглядят знакомыми даже без перевода.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делятся на три исторически сложившиеся группы.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относится к восточнославянской группе, но сходство заметно во всей славянской ветви.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классификация славянских языков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славянских языков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04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Русский, украинский и белорусский языки звучат в восточной части Европы. Здесь исторически сложились тесные связи между соседними народами, поэтому родство языков особенно заметно и в словах, и в грамматике.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Европы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Болгарский, сербский, хорватский и словенский языки находятся на юге Европы. География отражает долгую общую историю славянских народов, которые расселялись и развивались в разных регионах.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Европы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Польский, чешский и словацкий языки распространены в Центральной Европе. Они тоже принадлежат к славянской семье, хотя их написание и звучание заметно отличаются от русского.
</a:t>
            </a:r>
            <a:endParaRPr lang="en-US" sz="1092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славянские языки на карте Европы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подобраны по общему корню и узнаваемости.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совпадений у восточнославянских языков; в польском и чешском сходство сохраняется, но заметнее различаются написание и звучание.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общеупотребительных слов: дом, вода, брат, ночь, рука
</a:t>
            </a:r>
            <a:endParaRPr lang="en-US" sz="107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в славянских языках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украинский и белорусский ближе всего к русскому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Русский, украинский и белорусский языки развились из одного восточнославянского языка. Поэтому у них особенно много общих слов и похожих грамматических форм.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предок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мама, брат, вода, день, лес и земля звучат очень похоже. Такие совпадения помогают быстро заметить родство даже без специального изучения языка.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лексика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случаях совпадают окончания слов и основные способы построения фраз. Это делает языки похожими не только на слух, но и по структуре.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Сходная грамматика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у каждого языка есть собственные звуки, ударение и отдельные слова. Именно поэтому близкие языки не становятся одинаковыми и сохраняют свою самостоятельность.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отличия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историческое развитие славянских языков от общего древнего предка.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праславянский язык разделился на ветви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068" y="2992814"/>
            <a:ext cx="2835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189" y="15754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607894"/>
            <a:ext cx="324000" cy="25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древние слова в славянских языках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мать, брат, вода, хлеб и ночь встречаются во многих славянских языках. Они относятся к самой старой части словаря и обычно сохраняются лучше других.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глубокой древности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употребляется, тем важнее его стабильность. Поэтому простые бытовые слова лучше всего сохраняют следы общего прошлого славянских языков.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в повседневной речи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древние слова, родство видно быстрее всего. Даже без знания языка можно заметить общую основу и понять, что языки имеют общего предка.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способ сравнения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общего происхождения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рука, лес, день и нос особенно хорошо видны древние корни. Именно такие примеры помогают лингвистам восстанавливать историю языков.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редко приходят из других языков, потому что уже давно существуют в речи. Поэтому их форма дольше остаётся похожей у родственных языков.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заимствований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48103"/>
            <a:ext cx="4356600" cy="21270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общеупотребительных слов в славянских языках
</a:t>
            </a:r>
            <a:endParaRPr lang="en-US" sz="1109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совпадают по значению, но в каждом языке пишутся и произносятся по-своему.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слова сохраняется, а написание и звучание меняются по правилам каждого языка.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выглядит в разных языках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славянских языков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4850435" y="164693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Русский, украинский и белорусский языки традиционно используют кириллицу. Эта письменность хорошо отражает их общее происхождение и помогает увидеть, как близкие языки развивались в разных исторических условиях.
</a:t>
            </a:r>
            <a:endParaRPr lang="en-US" sz="831" dirty="0"/>
          </a:p>
        </p:txBody>
      </p:sp>
      <p:sp>
        <p:nvSpPr>
          <p:cNvPr id="12" name="Text 3"/>
          <p:cNvSpPr txBox="1"/>
          <p:nvPr/>
        </p:nvSpPr>
        <p:spPr>
          <a:xfrm>
            <a:off x="485043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у восточных славян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0435" y="3627987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Сербский язык может использовать и кириллицу, и латиницу, а болгарский пишет только кириллицей. Это показывает, что одинаковая письменность не обязательна для языкового родства.
</a:t>
            </a:r>
            <a:endParaRPr lang="en-US" sz="883" dirty="0"/>
          </a:p>
        </p:txBody>
      </p:sp>
      <p:sp>
        <p:nvSpPr>
          <p:cNvPr id="14" name="Text 5"/>
          <p:cNvSpPr txBox="1"/>
          <p:nvPr/>
        </p:nvSpPr>
        <p:spPr>
          <a:xfrm>
            <a:off x="4850435" y="3430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алфавита у сербского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50435" y="2637462"/>
            <a:ext cx="3470400" cy="4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Польский, чешский и словацкий языки пишутся латиницей. При этом их родство со славянской группой не исчезает: меняется только алфавит, а не история происхождения языка.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850435" y="2440037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 в Центральной Европе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русский язык отличается от других славянских языков
</a:t>
            </a:r>
            <a:endParaRPr lang="en-US" sz="2331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410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по-прежнему заметна богатая система падежей и видов глагола. Такие формы помогают точно выражать смысл, но в родственных языках они устроены немного по-разному.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3410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Сохранившаяся грамматика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01650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польском и чешском языках различия слышны сильнее: иначе звучат слова, меняется ударение и написание. Поэтому их легче узнать как родственные, чем понять сразу.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1650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Более заметный разрыв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17875" y="2612607"/>
            <a:ext cx="23085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и белорусский языки особенно похожи на русский по строению слов и многим формам. Однако у каждого из них есть свои звуки, ударение и отдельные слова.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417875" y="2020757"/>
            <a:ext cx="23085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Ближайшие различия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показывает, что близость складывается не только из похожих слов, но и из грамматики, звучания и привычных языковых моделей.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и белорусский ближе всего к русскому; польский и чешский занимают среднее место, а болгарский и сербский заметно дальше по звучанию и форме.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общеизвестным признакам родства славянских языков; оценка качественная, без использования статистических данных.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близки разные славянские языки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Южнославянские языки и их особенности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Болгарский, сербский, хорватский, словенский и македонский языки принадлежат к южнославянской группе. У них сохраняются общие древние корни, поэтому некоторые слова легко узнаются даже без перевода.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славянская основа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языках встречаются знакомые русскому языку слова: вода, брат, рука, ночь. Из-за общего происхождения они могут быть узнаваемы, хотя произношение и написание заметно расходятся.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Болгарский язык выделяется тем, что в нём почти исчезла система падежей. Поэтому он сильнее отличается от русского, хотя остаётся частью той же славянской семьи.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болгарского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Южнославянские языки формировались рядом с разными народами и государствами. Поэтому они сохранили общее наследие, но получили собственные особенности в словах, грамматике и звучании.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 соседстве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143849"/>
            <a:ext cx="4356600" cy="109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что алфавит не совпадает с границей между родственными языками.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зависит от исторического развития и культурной традиции, а не от степени родства. Родственные языки могут использовать разные алфавиты.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орфографическая традиция славянских языков.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славянские языки пишутся кириллицей и латиницей
</a:t>
            </a:r>
            <a:endParaRPr lang="en-US" sz="23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лингвисты сравнивают языки по словам, грамматике и истории их развития.
</a:t>
            </a:r>
            <a:endParaRPr lang="en-US" sz="1374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языки родственны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85" y="1225646"/>
            <a:ext cx="2559164" cy="19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823" y="1225646"/>
            <a:ext cx="2559164" cy="19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поставить русский, украинский, белорусский и польский варианты, сразу заметно, что многие слова похожи по корню. Даже без перевода можно угадать значение по общему звучанию и привычным буквам. Такое сравнение особенно наглядно для слов о доме, природе и времени.
</a:t>
            </a:r>
            <a:endParaRPr lang="en-US" sz="961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вода, день — знакомые слова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мама, брат, лес и город часто выглядят очень близко в славянских языках. На одной иллюстрации удобно показать, как меняются отдельные буквы, но сохраняется общая основа слова. Это помогает увидеть родство глазами, а не только по правилам.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язык узнаётся с первого взгляда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легко узнаются без перевода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448" y="3192364"/>
            <a:ext cx="366187" cy="37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80390" y="1631108"/>
            <a:ext cx="378000" cy="33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языки-родственники русского языка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родственных языков помогает быстрее замечать знакомые корни и догадываться о значении новых слов. Это делает чтение простых текстов и названий более понятным и интересным.
</a:t>
            </a:r>
            <a:endParaRPr lang="en-US" sz="988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узнавать слова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языки показывают, что народы Европы веками были связаны между собой. Из одного древнего языка со временем выросли разные современные языки с собственными особенностями.
</a:t>
            </a:r>
            <a:endParaRPr lang="en-US" sz="988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народов и языков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 сходство с украинским, белорусским или польским, легче понять, откуда пришло русское слово и как оно изменилось. Так язык становится частью истории, а не набором правил.
</a:t>
            </a:r>
            <a:endParaRPr lang="en-US" sz="999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истории слов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представить языковое родство как систему кругов: от большой семьи к более близким группам и отдельным языкам.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входит в славянскую ветвь, а внутри неё ближе всего стоит к восточнославянской группе; остальные славянские языки расположены дальше, но сохраняют общие черты.
</a:t>
            </a:r>
            <a:endParaRPr lang="en-US" sz="1399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славянских языков по общепринятому делению на восточную, западную и южную ветви.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русского языка в одном схематичном круге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 — часть большой языковой семьи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имеет много родственников, и самые близкие из них — украинский и белорусский. Общие корни, похожая грамматика и история развития связывают все славянские языки.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2026-05-28T13:17:24Z</dcterms:created>
  <dcterms:modified xsi:type="dcterms:W3CDTF">2026-05-28T13:17:24Z</dcterms:modified>
</cp:coreProperties>
</file>