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image" Target="../media/image-11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image" Target="../media/image-17-16.png"/><Relationship Id="rId17" Type="http://schemas.openxmlformats.org/officeDocument/2006/relationships/image" Target="../media/image-1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Земли: твёрдая оболочка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твёрдая оболочка Земли: земная кора и верхняя мантия, формирующая рельеф.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даёт опору для городов и дорог и снабжает человека ресурсами: углём, нефтью, газом, рудами и солью. Её изменения меняют рельеф и почвы и могут приводить к землетрясениям и вулканизму.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литосфера важна для жизни людей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включает земную кору и верхнюю часть мантии. Именно в ней сосредоточены породы, из которых сложены материки, дно океанов и многие горные системы.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бывает материковой и океанической: они отличаются толщиной и составом. Это влияет на то, как формируются равнины и горы, и как глубоко меняются породы.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литосферы располагается астеносфера — слой более пластичных пород. Он позволяет плитам медленно смещаться, изменяя очертания поверхности планеты.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литосферы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041649"/>
            <a:ext cx="4063200" cy="15476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различия по толщине, составу, возрасту и плотности. Океаническая кора обычно тоньше и моложе.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океаническая кора тоньше, плотнее и моложе. Из-за этого она иначе «ведёт себя» на границах плит.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геологии (обобщённые диапазоны толщин, составов и возрастов)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и океаническая кора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учебных геологических моделей (конкретные значения зависят от региона)
</a:t>
            </a:r>
            <a:endParaRPr lang="en-US" sz="1076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литосферы в разных районах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и том же земном шаре литосфера имеет разную «мощность»: в горах она заметно толще, чем на равнинах и в океанах.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 толщине помогают понять, где плиты легче деформируются и где чаще проявляются тектонические процессы.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разделена на крупные плиты: Евразийскую, Африканскую, Североамериканскую, Южноамериканскую, Тихоокеанскую, Антарктическую и Индо-Австралийскую.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 очень медленное — обычно всего несколько сантиметров в год. Но за долгие эпохи это приводит к заметным изменениям береговых линий и дна океанов.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не движутся по отдельности «в пустоте»: они взаимодействуют на границах. Именно там чаще всего возникают складки горных пород, разломы и активные зоны.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Земли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тектонические процессы на границах плит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движение в мантии → взаимодействие плит → результат на поверхности
</a:t>
            </a:r>
            <a:endParaRPr lang="en-US" sz="12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расхождении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расхождении литосферных плит магма поднимается ближе к поверхности. Она застывает и постепенно образует новую океаническую кору. Такие зоны тянутся вдоль трещин.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можно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часто связано со срединно-океаническими хребтами и рифтами. На схемах обычно показывают раздвигающиеся плиты, выходы магмы и формирование новой коры в образовавшейся щели.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плит и рождение новой коры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сближаются, одна из них может погружаться под другую, а рельеф начинает меняться. В результате формируются глубоководные желоба и усиливаются процессы в земных слоях.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обе плиты не погружаются, а сталкиваются «лоб в лоб», породы сжимаются. Они сминяются в складки, и на поверхности растут горные системы.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плит нередко сопровождается вулканизмом: расплавленные породы поднимаются по «каналам» в активных зонах. Поэтому рядом с горами нередко встречаются вулканические дуги.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областей столкновения — Гималаи и Анды. В этих регионах сочетаются горообразование, разломы и высокая тектоническая активность.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плит и образование гор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школьных курсов географии/геологии (точные проценты зависят от источника и методики подсчёта)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бывают землетрясения и вулканы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Бóльшая часть землетрясений и вулканов приурочена к границам плит, где породы активно деформируются.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подтверждает: главные причины землетрясений и вулканизма — взаимодействия плит, а не «случайные» процессы внутри них.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443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661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6619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56483"/>
            <a:ext cx="218400" cy="194133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рельефа, созданные литосферой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возникают там, где литосферные плиты сталкиваются или сминаются, а также где поднимаются участки земной коры. Затем рельеф постепенно «сглаживается» выветриванием и эрозией.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формируются в местах, где литосфера относительно спокойна и долгое время накапливаются осадки. Со временем реки и ветры перераспределяют рыхлые материалы, меняя поверхность.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— это участки земной поверхности с более или менее ровным плато и крутыми краями. Их высота поддерживается устойчивым положением пород и процессами медленного поднятия.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Впадины появляются при растяжении коры или опускании участков поверхности. Иногда они заполняются водой и осадками, а затем рельеф меняется за счёт течений, выветривания и накопления слоёв.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котловины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океанов литосфера образует котловины: более «приглублённые» участки рельефа. Там важную роль играет осадконакопление и работа течений, которые перераспределяют тонкие частицы.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ресурсы залегают в земной коре и частично в верхней части мантии. Их добывают в разных районах мира, а затем используют в промышленности и повседневной жизни. Распределение полезных ископаемых неравномерно.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делятся по назначению: одни обеспечивают энергию, другие дают сырьё для металлов, третьи важны для химии и строительства. Районы с подходящими породами встречаются не повсюду.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геологии (обобщённо).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 литосфере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на поверхности литосферы из горных пород, воды, воздуха и остатков живых организмов. Плодородие появляется постепенно: часть веществ превращается в гумус, а структура грунта становится более рыхлой и «живой».
</a:t>
            </a:r>
            <a:endParaRPr lang="en-US" sz="1579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плодородного слоя часто составляет всего несколько десятков сантиметров, поэтому он расходуется медленно и восстанавливается очень долго. На схемах обычно показывают профиль почвы, корни растений и выветрелую породу ниже.
</a:t>
            </a:r>
            <a:endParaRPr lang="en-US" sz="1476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верхний слой литосферы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почва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почвы: от разрушения породы до заселения организмами.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1" y="1075563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3031" y="107556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5269" y="1071663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7269" y="1071663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9031" y="1097403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процессы в литосфере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179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возникают из‑за движений литосферных плит и разрядки напряжений в породах. Особенно часто они происходят в зонах разломов, где риск разрушений для зданий выше.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1991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связаны с выходом магмы на поверхность в активных вулканических зонах. В ходе извержений опасны потоки лавы, пепел и горячие газы, которые нарушают жизнь людей и транспорт.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3803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происходят, когда склон теряет устойчивость: почва и породы начинают сползать вниз. Часто причиной становятся ливни, подмыв водой и слабая опора грунта на склоне.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615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— это резкое разрушение крутых участков горных пород и обрыва. Они особенно опасны в местах выветривания и в районах, где были подвижки земной коры и трещины.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427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Просадки грунта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Просадки грунта встречаются там, где породы сложены рыхло или постепенно меняют строение. Опасность для инфраструктуры связана с трещинами, провалами и нарушением основания дорог и домов.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из школьных географических курсов и справочников по тектонике плит (диапазоны: 7–11; 5–7; 1–2 см/год).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литосферных плит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различия в сантиметрах в год кажутся небольшими, но за миллионы лет дают заметные перемещения. Это влияет на очертания материков и на частоту опасных явлений.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перемещается Тихоокеанская плита, а Евразийская — медленнее. Разный темп движения связан с тем, как плиты взаимодействуют на границах, включая столкновения и расхождение.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6619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8531" y="144045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55119" y="144045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44350"/>
            <a:ext cx="218400" cy="2184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литосферу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Сейсмографы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Сейсмографы регистрируют колебания почвы при землетрясениях. По записям учёные уточняют глубину очагов, направление распространения волн и места активных разломов.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GPS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наблюдения и GPS помогают измерять, как меняются координаты точек на поверхности. Так можно выявлять скорость смещения участков земной коры и деформации.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Бурение скважин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Бурение позволяет получать образцы пород на разных глубинах. Учёные изучают состав и строение слоёв, чтобы понимать историю формирования литосферы и характер залегания ресурсов.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горных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анализ помогает определить возраст пород и условия их образования. Минералы и структура образцов дают подсказки о том, как работали древние границы плит.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снимки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снимки показывают особенности рельефа: разломы, хребты, области поднятий и оседаний. По ним строят модели тектонических процессов и уточняют карты регионов.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использует литосферу для строительства: фундаменты, дороги, плотины и дома зависят от свойств грунтов. При этом важно учитывать устойчивость пород, иначе возможны трещины и просадки.
</a:t>
            </a:r>
            <a:endParaRPr lang="en-US" sz="1136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хозяйства добывают полезные ископаемые: топливо и руды обеспечивают промышленность и транспорт. Однако разработка карьеров и шахт меняет ландшафт, нарушает покров и может ухудшать состояние почв.
</a:t>
            </a:r>
            <a:endParaRPr lang="en-US" sz="1139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решающую роль играет почва как часть литосферы. Распашка склонов и неправильная обработка усиливают эрозию: ветер и вода быстрее уносят верхний плодородный слой.
</a:t>
            </a:r>
            <a:endParaRPr lang="en-US" sz="1266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тесно связана с безопасностью. В зонах вулканизма и разломов риск выше, поэтому нужны карты опасностей, инженерные нормы и продуманные планы действий при ЧС.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 человек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литосферы включает рекультивацию карьеров и восстановление нарушенных территорий. После добычи важно вернуть растительность и сформировать устойчивый рельеф, чтобы снизить сползания и размыв склонов.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почвы от загрязнения: уменьшают попадание отходов и химикатов в грунт, контролируют стройплощадки и промышленные выбросы. Чистая почва сохраняет плодородие и поддерживает жизнь растений.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Экономная добыча ресурсов и разумное использование земель уменьшают нагрузку на природу. Там, где почвы и склоны сохранены, меньше разрушаются ландшафты и медленнее ухудшается состояние грунтов.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литосферу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твёрдая оболочка Земли, включающая земную кору и верхнюю часть мантии. Плиты медленно движутся, меняя рельеф, и связаны с горами, вулканами, землетрясениями, ресурсами и почвами.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основа рельефа и жизни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2026-05-13T00:26:36Z</dcterms:created>
  <dcterms:modified xsi:type="dcterms:W3CDTF">2026-05-13T00:26:36Z</dcterms:modified>
</cp:coreProperties>
</file>