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year: осознанная пауза между школой и университетом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паузы может стать временем роста, а не потерей пути.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gap year стал частью образовательной культуры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gap year давно воспринимается как нормальный этап между школой и университетом. Его используют для работы, волонтерства, поездок, языковой практики и проверки профессиональных интересов на деле.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термин gap year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переводится как «годовой промежуток» или «перерыв между этапами обучения». Это не отказ от образования, а временная пауза, заранее связанная с личной целью и понятным результатом.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его берут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gap year — не просто отложить поступление, а использовать время осмысленно. Такой формат помогает проверить интересы, укрепить мотивацию и прийти в университет более подготовленным.
</a:t>
            </a:r>
            <a:endParaRPr lang="en-US" sz="1068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этот год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gap year могут входить подготовка к экзаменам, онлайн-курсы, стажировка, участие в проектах, самостоятельное изучение английского языка и развитие навыков, нужных для будущей специальности.
</a:t>
            </a:r>
            <a:endParaRPr lang="en-US" sz="11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польза gap year зависит от качества планирования и личной дисциплины.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gap year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дает заметный эффект только при наличии срока, задач и измеримых результатов.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выводов университетских и образовательных исследований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год используют как мост между школьным выбором и более точным профессиональным решением.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цели чаще всего ставят в gap year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профориентация и финансовые цели; языковая практика особенно важна для планирующих учебу за рубежом.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целей gap year на основе типичных образовательных практик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форматы gap year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Австралия: год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gap year нередко сочетает поездки, сезонную работу и краткосрочные программы. Старшеклассник учится самостоятельно планировать маршрут, бюджет и время, а в рюкзаке соседствуют карта, ноутбук и список целей.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опыт, подтвержденный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формат часто строится вокруг волонтерских проектов, подготовки к поступлению и развития портфолио. Здесь важны не только впечатления, но и конкретные результаты: рекомендации, сертификаты, выполненные проекты и ясная образовательная траектория.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учеба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практике заметны стажировки, языковые курсы и программы обмена. Такой сценарий хорошо подходит тем, кто хочет совместить самостоятельность с академической пользой и постепенно проверить, насколько выбранное направление ему подходит.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gap year влияет на образовательную траекторию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осознанности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избежать случайного выбора вуза и специальности. Когда у ученика есть время сравнить варианты, решение о поступлении становится более взвешенным и связано с личными интересами.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мотивации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полезного опыта возвращаться к учебе проще: появляется понимание, зачем нужны экзамены и дальнейшее обучение. Это снижает формальный подход и усиливает внутреннюю собранность.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затяжной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год не структурирован, он может превратиться в откладывание решения. Тогда теряется учебный настрой, а возвращение к системной подготовке требует заметно больше усилий.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факт перерыва не определяет исход. Значение имеют навыки, выводы и достижения, которые человек успел накопить за это время, а также способность использовать их при поступлении.
</a:t>
            </a:r>
            <a:endParaRPr lang="en-US" sz="9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планирования gap year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типовом образовательном сценарии: от цели к оценке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55839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входят в gap year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помогает получить первый опыт ответственности, научиться распределять время и понять цену собственным расходам. Для школьника это еще и способ проверить, насколько комфортен рабочий режим.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Добровольческие проекты развивают коммуникацию, эмпатию и умение действовать в команде. Они особенно ценны, если человек хочет показать социальную активность и реальные результаты участия.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курсы и самостоятельная практика полезны тем, кто планирует обучение за рубежом. Такой формат дает измеримый академический эффект и повышает уверенность в общении.
</a:t>
            </a:r>
            <a:endParaRPr lang="en-US" sz="661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или 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Исследовательский, творческий или обменный проект учит ставить цели и доводить их до результата. Поездка при этом должна быть частью плана, а не заменой содержательного содержания года.
</a:t>
            </a:r>
            <a:endParaRPr lang="en-US" sz="67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курсы позволяют поддерживать учебный ритм и развивать профильные знания без жесткой привязки к месту. Это удобный вариант для гибкого и экономного gap year.
</a:t>
            </a:r>
            <a:endParaRPr lang="en-US" sz="7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какие варианты дают лучший баланс между расходами, навыками и рисками.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gap year по затратам и пользе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гибким выглядит смешанный формат: он позволяет сочетать пользу, контроль затрат и понятные результаты.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форматов gap year в международной практике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растут умения, связанные с повседневной саморегуляцией: планирование, принятие решений и ответственность за собственный режим.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развиваются в gap year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связан с самостоятельностью и профориентацией; остальные навыки усиливают устойчивость и помогают использовать год продуктивно.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на основе типичных форматов gap year; данные носят иллюстративный характер.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сторона gap year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статьи бюджета — жилье, питание, транспорт, связь, страховка и обучение. Их объем зависит от формата gap year, города проживания и длительности программы.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часто строится на сочетании накоплений, подработки, помощи семьи, грантов и стипендий. Чем раньше составлен план, тем меньше риск незапланированных трат.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учесть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отдельно заложить резерв на непредвиденные расходы, особенно если год включает поездки, курсы или переезд. Без финансовой подушки пауза быстро теряет управляемость.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становится реалистичным только при честной оценке бюджета и регулярном контроле расходов. Финансовая дисциплина здесь так же важна, как и учебные цели.
</a:t>
            </a:r>
            <a:endParaRPr lang="en-US" sz="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эффекты и личностное развитие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Осмысленная пауза помогает уменьшить тревожность перед выбором вуза и профессии. Подросток получает время спокойно сравнить варианты и принять решение без давления спешки.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вне привычного школьного режима требует самоорганизации, дисциплины и умения доводить начатое до конца. Эти качества особенно важны, если расписание не контролируют взрослые.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неопределенностью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учит не избегать неопределенности, а действовать в ней конструктивно. Поддержка семьи и понятная структура помогают сохранить мотивацию и психологическую устойчивость.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выполнение конкретных задач — работы, курса, проекта или волонтерства — повышает самооценку. Результаты становятся личным доказательством собственной компетентности и зрелости.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в которых пауза между школой и университетом дает наибольшую пользу, если у нее есть ясная цель и ограниченный срок.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gap year особенно уместен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результат заметен только при конкретной задаче: разобраться в выборе, усилить язык или подготовить сильное поступление.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образовательных сценариев gap year; без привязки к одной стране или программе.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организации gap year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без плана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начинается без целей и сроков, поэтому занятия подбираются случайно. В итоге год быстро теряет структуру и перестает работать на поступление или развитие.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года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Нереалистичный бюджет, игнорирование дедлайнов и отсутствие контроля прогресса приводят к затягиванию перерыва. Исправить ситуацию помогает регулярная проверка результатов и корректировка плана.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обозначен момент возврата к учебе, gap year превращается в бесконечную отсрочку. Финальный этап должен заранее вести к решению о поступлении.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принять решение о gap year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строится на проверке цели, ресурсов и готовности к самостоятельной работе в течение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gap year с поступлением и будущей карьерой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паузы помогает сравнить направления обучения на практике и избежать поступления «наугад». Это особенно полезно, если школьник сомневается между несколькими специальностями.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риска отсева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осознанной подготовки студент чаще понимает, чего ждет от программы, и реже теряет мотивацию уже на первом курсе. Это повышает устойчивость образовательной траектории.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портфолио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Сертификаты, рекомендации, результаты проектов и волонтерства делают опыт осязаемым. Для вуза и работодателя это более убедительно, чем абстрактное заявление о «развитии».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к резюме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ценят инициативность, ответственность и умение работать в команде. Если gap year наполнен результатами, он становится не паузой, а содержательным этапом биографии.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критерии успеха, тем легче удерживать мотивацию и оценивать, приносит ли год реальную пользу.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успешного gap year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срок формируют каркас всего периода, а финансовое планирование и контроль результатов делают его безопасным и продуктивным.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типичных условий эффективного gap year; данные иллюстративные.
</a:t>
            </a:r>
            <a:endParaRPr lang="en-US" sz="6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обсуждать gap year со школой и семьей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объяснить, зачем нужен gap year: для профориентации, языка, заработка или подготовки к поступлению. Понятная цель снижает тревогу взрослых и задает критерии успеха.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обсудить, какие расходы ожидаются и откуда будут поступать средства. Прозрачный бюджет помогает избежать конфликтов и показывает, что план построен ответственно.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договориться о начале, завершении и контрольных точках. Ограниченный срок не дает gap year растянуться и делает его часть учебной траектории, а не отсрочкой без конца.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Семье и школе важно понимать, где будет находиться ученик, как он будет поддерживать связь и что делать в непредвиденной ситуации. Это особенно важно для поездок и стажировок.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year: пауза, которая работает на будущее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оправдан, когда у него есть цель, срок и результат. Тогда он помогает старшекласснику лучше понять себя, укрепить уверенность и выбрать обучение осознанно.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2026-05-31T17:40:56Z</dcterms:created>
  <dcterms:modified xsi:type="dcterms:W3CDTF">2026-05-31T17:40:56Z</dcterms:modified>
</cp:coreProperties>
</file>