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район: природа, хозяйство и население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Белгород, Воронеж, Курск, Липецк, Тамбов: почвы, хозяйство, города и люди Центральной России.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Центрально-Чернозёмный район важен для страны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расположен в центре Европейской части России и граничит с Украиной. Через него идут крупные транспортные маршруты, связывающие Москву с югом и Поволжьем. Плодородные почвы и промышленность делают территорию опорной для экономики России.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состав территории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Центрально-Чернозёмного района — около 167 тыс. км². В него входят пять областей: Белгородская, Воронежская, Курская, Липецкая и Тамбовская, образующие единое экономико-географическое пространство.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района — Воронеж, Белгород, Липецк, Курск и Тамбов. Они выполняют роль административных и промышленных центров, где сосредоточены рабочие места, услуги и городская инфраструктура.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лежит на юге Центральной России. Благодаря выгодному положению между соседними экономическими районами здесь легче развивать перевозки, торговлю и обмен продукцией между производством и рынками.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— главное природное богатство района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называют «чернозёмными»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отличаются высоким содержанием гумуса и природной плодородностью. Благодаря этому почвы хорошо держат влагу, а растения получают питание в течение вегетационного периода. Поэтому урожаи здесь обычно выше, чем на бедных почвах.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выращивают на чернозёмах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землях успешно растут зерновые культуры, сахарная свёкла, подсолнечник и кормовые растения. Для изображения подойдут тёмная рыхлая почва, вспаханное поле и зелёные всходы на горизонте.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области и их хозяйственные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района развиваются по собственным направлениям, но объединяются общим агропромышленным профилем.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«специализация» областей дополняет друг друга: аграрная продукция даёт сырьё, а промышленность её перерабатывает и использует ресурсную базу.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структуре хозяйства Центрально-Чернозёмного района (учебная информация).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заметны две взаимосвязанные опоры: аграрный сектор и промышленная переработка сельхозсырья. Рядом развиваются металлургия, машиностроение и добыча ресурсов.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экономики района «собирается» из природы и переработки: почвы дают сырьё, полезные ископаемые — основу для промышленности. Поэтому отрасли поддерживают друг друга.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долевая визуализация для наглядности; точные статистические значения в задании не указаны.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основа экономики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и полевые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опор района — выращивание озимой пшеницы, ячменя и кукурузы. Эти культуры хорошо подходят для местных почв и дают основу для кормов и производства продовольствия.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роль играют сахарная свёкла и подсолнечник. Их выращивают не только ради сырья, но и потому, что они востребованы перерабатывающими предприятиями района, от заводов до логистики.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особенно распространены свиноводство и птицеводство. Также важно молочное скотоводство, которое поддерживает стабильное поступление сырья для предприятий пищевой промышленности.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ферм обеспечивает пищевые предприятия необходимыми продуктами: зерном, масличным сырьём, молоком и мясом. Так сельское хозяйство становится «поставщиком» для переработки и дальнейшего производства товаров.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агропромышленная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работает вместе с инфраструктурой хранения, транспортом и переработкой. Благодаря этому урожай не теряется, а быстрее превращается в готовую продукцию для городов района и соседних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сельскохозяйственного сырья к готовой продукции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производства: от поля до магазина, с ключевой ролью транспорта и переработки.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и добыча железной руды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«работает» 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— редкая природная особенность, которая стала важной подсказкой для изучения недр. В итоге регион получил основу для развития добывающей промышленности и металлургии. Она помогает понять, почему именно здесь сосредоточены крупные рудные ресурсы.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Карьер: где руда становится сырьём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железную руду добывают открытым способом, появляется масштабный карьер. Техника поднимает породу, а затем руду отправляют дальше по производственной цепочке. Такой маршрут делает месторождения основой для чёрной металлургии района и страны в целом.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Рудовозы соединяют карьер и 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руда должна быстро попадать на предприятия, где из неё получают металл. Рудовозы и транспортные маршруты связывают карьер с заводами и складами. Так природный ресурс превращается в материалы для машин, строительства и других отраслей.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района: ведущие направления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переработка сельхозсырья занимают самые заметные позиции, а машиностроение поддерживает спрос на технику и оборудование.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отраслей объясняется сочетанием факторов: рудная база, аграрное сырьё и удобные транспортные связи. Поэтому промышленность здесь «подкрепляет» сельское хозяйство.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обучения; конкретные доли и статистика в задании не приведены.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связи с другими районами страны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района проходят железные дороги и автотрассы, связывающие Москву с югом России, а также с соседними регионами. Это поддерживает регулярные перевозки грузов и пассажиров.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Белгород, Курск и Липецк выступают крупными транспортными узлами. Через них легче доставлять сырьё, готовую продукцию и обеспечивать снабжение предприятий.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путей помогает вывозить зерно, сахар, металл, машины и другую продукцию. Удобное положение между ключевыми направлениями усиливает хозяйственные связи района.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района и их использование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Центрально-Чернозёмного района работают «в связке»: чернозёмы обеспечивают земледелие, а полезные ископаемые поддерживают металлургию и промышленность.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назначению ресурсы дополняют друг друга: сельское хозяйство опирается на почвы, а промышленность — на рудную и строительную базу.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природным ресурсам Центрально-Чернозёмного района.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крупнейшие города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относится к густонаселённым зонам Центральной России. Население заметно сосредоточено в крупных областях и вокруг городов, где сосредоточены работа, услуги и транспорт.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Липецк и Тамбов — индустрия и 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Липецк и Тамбов поддерживают экономическую специализацию региона. В них развиты переработка, предприятия и связанные с ними рабочие места, образование и культурные учреждения.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как центр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— один из главных административных, промышленных и образовательных центров. Город притягивает специалистов и обеспечивает связи с другими областями и районами.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района создают «каркас» расселения: здесь сходятся дороги, развиваются сервисы и учреждения. Это помогает перевозить товары и организовывать работу предприятий.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Белгород и Курск — узлы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Белгород и Курск развивают промышленность и транспортные функции. Через эти города удобнее организовывать поставки сырья и готовой продукции, включая продовольствие и металлы.
</a:t>
            </a:r>
            <a:endParaRPr lang="en-US" sz="10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Центрально-Чернозёмного района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района связана с защитой южных рубежей Русского государства, освоением степных земель и событиями военной истории XX века. Здесь особенно заметен вклад поколений, отстоявших страну.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Символом памяти стала Курская битва 1943 года — одно из крупнейших сражений Второй мировой войны. Для рассказа подходят мемориалы и музеи, а также сохранившиеся старинные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проблемы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 условное соотношение факторов: сильные стороны опираются на почвы, транспорт и переработку, а трудности — на природную нагрузку и необходимость модернизации предприятий.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аграрная основа и сырьевая база дают устойчивость, но охрана почв и экология становятся критически важными условиями дальнейшего развития района.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положения; цифры — условные, без привязки к точной статистике.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вопросы и охрана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проблемы связаны с распашкой земель и истощением почв. Там, где участки долго используют без отдыха, снижается плодородие, а вместе с урожайностью растут риски эрозии.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ухудшают качество воздуха и воды, а добыча полезных ископаемых нарушает естественный рельеф. Чтобы уменьшить вред, нужны контроль и современные природоохранные меры.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чернозёмов применяют севооборот и защищающие насаждения: лесополосы уменьшают выдувание и смыв почвы. Грамотное землепользование помогает сочетать производство с восстановлением природного баланса.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нужны очистные сооружения и регулярный контроль выбросов. После разработки месторождений важны восстановление карьеров и рекультивация, чтобы вернуть территориям пригодность.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хозяйство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природными ресурсами и отраслями экономики.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образовательные центры района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колледжи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развиты университеты и колледжи, готовящие специалистов для промышленности, сельского хозяйства и сферы услуг. Учебные заведения помогают молодёжи оставаться и развиваться в регионе.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Белгород, Курск и Тамбов играют заметную роль как центры образования. Здесь сосредоточены учреждения, которые поддерживают научную работу и подготовку кадров.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музеи знакомят жителей с историей региона и местными традициями. Такие площадки помогают лучше понять, как природа и хозяйство влияли на жизнь людей.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культурные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выставочные проекты формируют культурную среду городов. Регулярные мероприятия объединяют жителей и повышают интерес к искусству и истории.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просветительские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читальные залы поддерживают чтение, лекции и работу с фондами. Они дополняют культурную жизнь района, делая знания доступными для разных возрастов.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87143"/>
            <a:ext cx="4873500" cy="18920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Центрально-Чернозёмный район особенным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особенность района — сочетание природных условий, сырьевой базы и транспортной доступности. Это помогает одновременно развивать сельское хозяйство и промышленность.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«держится» на трёх опорах: почвы для аграрной отрасли, рудная база для промышленности и транспорт для связей с рынками.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информации по природным условиям и хозяйству Центрально-Чернозёмного района.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Центрально-Чернозёмном районе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 — территория, где чернозёмы, железная руда, крупные города и удобное положение формируют хозяйственную специализацию. Его главные отрасли — сельское хозяйство, пищевая промышленность и чёрная металлургия. Будущее района — в бережном отношении к почвам, защите природы, модернизации предприятий и развитии городов.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2026-05-13T03:37:18Z</dcterms:created>
  <dcterms:modified xsi:type="dcterms:W3CDTF">2026-05-13T03:37:18Z</dcterms:modified>
</cp:coreProperties>
</file>