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как часть речи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местоимения помогают говорить точно, кратко и связно?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часто встречаются в речи и письме. Они помогают не повторять одни и те же слова, указывать на участников разговора и делать текст понятным без лишних повторов.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местоимения в 6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местоимение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сообщает название предмета, признака или количества напрямую. Оно только указывает на них, поэтому смысл слова становится понятен из контекста предложения или всего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разряда местоимения отвечают на разные вопросы: кто? что? какой? чей? сколько? По вопросу легко определить, что именно обозначает слово и как оно используется в 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местоимения часто заменяют уже названные слова. Благодаря этому речь становится короче, а предложение не перегружается одинаковыми существительными, прилагательными или числительными.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соединять предложения в единый текст. Читатель быстро понимает, о ком или о чём идёт речь, даже если название предмета больше не повторяется.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местоимениям относятся слова я, ты, он, этот, мой, кто, сколько. Они различаются по значению, но объединяются общей функцией: указывать на предмет, признак или количество.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2043652"/>
            <a:ext cx="4365000" cy="11233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 различаются по значению и помогают точнее выражать мысль.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разряды выполняют разные задачи: одни называют участников речи, другие выделяют предмет, признак или количество.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местоимений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лица 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я и мы обозначают самого говорящего. Они показывают, что речь идёт о человеке, который сообщает информацию, или о группе, к которой он себя относит.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ты и вы указывают на собеседника. Их выбирают, когда обращаются к одному человеку или к нескольким людям, поэтому они особенно важны в диалоге.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она, оно и они называют того, о ком говорят. Эти местоимения помогают не повторять имя или название предмета, если оно уже известно из предыдущего предложения.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изменяются по падежам: я — меня — мне, ты — тебя — тебе. Такая изменяемость нужна, чтобы местоимение грамматически правильно связывалось с другими словами в предложении.
</a:t>
            </a:r>
            <a:endParaRPr lang="en-US" sz="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местоимений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местоимения изменяются по падежам, как и другие изменяемые слова. Это помогает им входить в разные предложения и точно выражать отношения между словами.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местоимений есть род и число: он, она, оно; мой, моя, моё. Эти формы подбираются по смыслу и по тому слову, которое местоимение заменяет.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местоимение может быть подлежащим, дополнением или определением. Его роль зависит от вопроса, который задаётся от других слов, и от формы самого местоимения.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контекстом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местоимения часто становится ясным только в тексте. Чтобы понять его правильно, нужно найти слово, на которое оно указывает, и учесть смысл соседних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учебном тексте местоимения распределяются неравномерно: одни нужны для связи предложений, другие — для уточнения смысла.
</a:t>
            </a:r>
            <a:endParaRPr lang="en-US" sz="109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по учебному тексту для 6 класса, без привязки к конкретному произведению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личные и указательные местоимения: именно они лучше всего связывают предложения и убирают повторы.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чаще всего встречаются в тексте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 связности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Назвать, потом заменить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тексте называют предмет или человека, а затем заменяют его местоимением. Такой приём делает изложение короче и помогает читателю не терять основную 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слово повторяется слишком часто, текст становится тяжёлым. Местоимения снимают эту перегрузку и делают речь естественной, особенно в повествовании и описании.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местоимение относится к уже известному слову, смысл высказывания остаётся точным. Пример с Машей показывает, как одна замена делает несколько предложений единым и понятным сообщением.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местоимение помогает связать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показывающая, как местоимение соединяет соседние фразы в единый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 литературном тексте и диалоге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Ты уже прочитал эту книгу? — спросила Маша. — Да, я начал её вчера, — ответил Петя. Местоимения я, ты и её сразу показывают участников разговора и то, о чём они говорят. Без них реплики были бы длиннее и менее естественными.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окна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сцена в классе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Вы пойдёте с нами в библиотеку? — спросила учительница. — Да, мы пойдём, — ответили ребята. Здесь местоимения вы и мы точно обозначают собеседников, а читатель легко понимает, кто говорит и к кому обращено обращение.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их чувства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местоимения помогают передать отношение персонажей друг к другу. Когда автор пишет он, она, они или свой, речь звучит живо, а читатель видит, как меняются настроение и смысл каждого короткого диалога.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относительные местоимения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помогают спросить о человеке, предмете, признаке или количестве. Они встречаются в вопросах: кто? что? какой? чей? сколько? и подсказывают, какую информацию нужно узнать.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относительные местоимения помогают уточнить, о каком предмете идёт речь. Сравните: Я знаю, кто пришёл. Мне понравился дом, который стоит у реки.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часто выглядят так же, как вопросительные, но выполняют другую функцию. Они не задают вопрос, а связывают части сложного предложения в одно целое.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делают речь более точной и выразительной. Благодаря им можно не только спрашивать, но и строить сложные, грамотно связанные предложения без лишних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«Местоимение как часть речи»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группы помогают избегать повторов, но по-разному участвуют в речи и уточняют смысл.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служат для экономии речи, но личные местоимения называют участников общения, а указательные выделяют нужный предмет или признак среди других.
</a:t>
            </a:r>
            <a:endParaRPr lang="en-US" sz="99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указательные местоимения: сходство и различие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и возвратное местоимение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3585675"/>
            <a:ext cx="3651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речи появляются притяжательные местоимения: мой, твой, наш, ваш, свой. Они отвечают на вопрос чей? и показывают, кому принадлежит предмет или с кем он связан.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6400" y="1908225"/>
            <a:ext cx="3494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действию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используется возвратное местоимение себя. Оно указывает на того, кто совершает действие, и помогает точнее описать поступок: Она похвалила себя за 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слова местоимением особенно заметна в соседних предложениях: чем ближе связь, тем естественнее звучит текст без повторов.
</a:t>
            </a:r>
            <a:endParaRPr lang="en-US" sz="122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6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чаще всего заменяют уже названные существительные, а указательные и притяжательные помогают точнее отбирать нужный предмет или признак.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местоимения заменяют повторяющиеся слова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местоимений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предшественника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местоимение должно иметь понятное слово, которое оно заменяет или уточняет. Если такого слова нет, выражение кажется незавершённым и требует дополнительного пояснения.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 одном обращении смешивают ты и вы. Это звучит неровно и нарушает вежливость, поэтому важно заранее выбрать одну форму и сохранять её во всём высказывании.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слишком часто повторяются местоимения, речь становится туманной. Предложения лучше чередовать с названиями предметов, чтобы не потерять ясность и логическую связь.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непонятно, к какому слову относится местоимение. В таком случае читатель теряет смысл, потому что не может быстро определить, о ком или о чём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местоимение в 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местоимение и его роль в 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 разговоре между людьми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местоимения я и мы сразу показывают, кто произносит реплику. Благодаря этому собеседнику не нужно каждый раз называть говорящего по имени, и речь звучит естественно.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обращаются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ты и вы помогают понять, к кому обращены слова. Они особенно важны в вежливом общении, потому что передают отношение к собеседнику и делают реплику точной.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живом разговоре местоимения сокращают фразы и делают их удобными для общения. Поэтому диалог воспринимается легче, чем длинный текст с постоянными повторами имён и названий.
</a:t>
            </a:r>
            <a:endParaRPr lang="en-US" sz="1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функциям текст звучит плавно, не перегружается повторами и легче воспринимается при чтении и пересказе.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местоимений особенно важны на уроке: они сокращают речь и связывают предложения.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«Местоимение как часть речи»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«Разряды местоимений»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и то же слово выполняет разную роль в зависимости от разряда местоимения.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местоимения определяется его разрядом: одни называют участников речи, другие указывают на предмет, третьи выражают отрицание или принадлежность.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местоимений и их значения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связной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говорить точнее, короче и понятнее: они заменяют повторяющиеся слова, связывают предложения и делают текст живым. Это особенно важно в 6 классе.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2026-05-28T04:32:02Z</dcterms:created>
  <dcterms:modified xsi:type="dcterms:W3CDTF">2026-05-28T04:32:02Z</dcterms:modified>
</cp:coreProperties>
</file>