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Михайлович Карамзин: писатель, историк и реформатор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Карамзина: от дворянского юноши к создателю новой русской прозы.
</a:t>
            </a:r>
            <a:endParaRPr lang="en-US" sz="2572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новых идей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жил в время просвещения, журналов и литературных кружков. На фоне тяжёлого книжного языка он показал, что проза может звучать ясно, естественно и близко к живой речи.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Карамзин родился 1 декабря 1766 года в Симбирской губернии в дворянской семье и получил домашнее воспитание.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учился в Москве в пансионе Иоганна Шадена, где изучал языки, литературу и основы европейской культуры.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происхождение и образование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знакомство с книгами и историческими текстами пробудило интерес к словесности и подготовило его к будущей работе писателя и историка.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Карамзин служил в Преображенском полку, но военная служба не стала его главным призванием и быстро уступила место литературе.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он вошёл в круг переводчиков, редакторов и авторов, участвовал в просветительском чтении и знакомился с европейскими книгами.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у него сформировался интерес к простой и личной прозе, в которой важны чувства, наблюдение и внутренний мир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интересы и московский круг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Европе и рождение «Писем русского путешественника»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1789–1790 годах Карамзин побывал в Германии, Швейцарии, Франции и Англии. Он наблюдал города, людей и общественную жизнь, сравнивая увиденное с российской действительностью.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впечатления легли в основу «Писем русского путешественника», опубликованных в 1791–1792 годах. Книга объединила дорожные заметки, размышления и личные переживания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Карамзина и их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произведения показывают, как Карамзин расширил возможности русской прозы.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этих произведений открыло новый путь: в прозе, в изображении чувств и в рассказе об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М. Карамзина; литературная история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«Бедная Лиза» и открытие мира чувств в литературе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«Бедная Лиза» вышла в 1792 году и стала самым известным произведением русского сентиментализма.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простая крестьянская девушка, чья любовь, доверчивость и трагическая судьба вызывают сочувствие читателя.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показал, что в литературе важно не только событие, но и переживание героя, его мысли, страхи и надежды.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Карамзин менял язык литературы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стиль особенно заметен в прозе и письмах Карамзина, где важны плавность, точность и живое звучание фразы.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приблизил книжный язык к понятной речи и сделал прозу более гибкой, личной и выразительной.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языку прозы Н. М. Карамзина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стремился сделать русскую прозу более лёгкой и ясной, чтобы текст читался естественно и без лишней тяжести.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укрепил короткие фразы, свободный порядок слов и эмоционально окрашенную лексику, сохранив красоту и выразительность речи.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как реформатор русского литературного языка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нововведения повлияли на Пушкина, Жуковского, Батюшкова и других писателей XIX века, а затем вошли в основу современного литературного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журналы и новые читатели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Карамзин вошёл в мир журналов, переводов и литературных бесед. Здесь он учился говорить с читателем просто и интересно, а его тексты быстро заметили образованные люди. Этот опыт помог ему стать одним из главных авторов своего времени.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Петербург, книги и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Карамзин был известен как редактор, издатель и публицист. Его уважали за талант, спокойный авторитет и умение соединять литературу с размышлениями о жизни общества. Он стал заметной фигурой в культурной среде столицы.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между литературой и общественной мыслью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не ограничивался только художественными текстами. Он участвовал в культурной жизни двух столиц и влиял на вкусы читателей, помогая им принимать новые идеи и новые формы прозы. Благодаря этому его имя стало частью истории русской культуры.
</a:t>
            </a:r>
            <a:endParaRPr lang="en-US" sz="736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Петербург в жизни Карамзина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писателя к историку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литературные интересы Карамзина привели его к созданию главного исторического труда.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томов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охватывают историю Руси от древнейших времён до начала XVII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государства Российского» Н. М. Карамзина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объединил научную опору на источники и яркое, связное изложение, благодаря чему стал заметным событием русской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6570" y="1426907"/>
            <a:ext cx="55096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принципы Карамзина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 чём строилось его понимание истории и как он превращал факты в цельный рассказ.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соединял точность источников с авторской оценкой, поэтому его история читалась не как список дат, а как живое и осмысленное повествование.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государства Российского» и исторические взгляды Карамзина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жизни Карамзина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 со временем менялись его интересы: от художественной прозы и путешествий — к большой исторической работе.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этапы связаны с переходом от писателя к историку и культурному реформатору, а не с чиновной карьерой.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Н. М. Карамзина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Признание, авторитет и отношение современников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Александра I Карамзина уважали как человека высокой образованности и автора, чьё мнение имело вес в вопросах истории и культуры.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стремился к крупным государственным должностям: его влияние строилось прежде всего на книгах, статьях и доверии читающей публики.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знали в дворянской среде, среди писателей и читателей журналов, потому что он умел говорить о сложных вещах ясно и убедительно.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ценили в нём редкое сочетание: литературный талант, историческое мышление и чувство ответственности перед страной.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был дважды женат; его вторая жена, Екатерина Андреевна, создавала в доме спокойную и поддерживающую атмосферу, важную для постоянной работы.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круг был связан с писателями, историками и образованными собеседниками, а домашняя жизнь шла рядом с напряжённым трудом над источниками и рукописями.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семейный круг Карамзина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Карамзина изучают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художественные открытия Карамзина связаны с его местом в школьной программе.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направлений деятельности Карамзина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работал сразу в нескольких сферах, поэтому его вклад заметен и в книгах, и в развитии литературного языка, и в общественной мысли.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получили история и языковая реформа, но вместе с ними важны и проза, и журнальная работа.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трудам и деятельности Н. М. Карамзина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умер 22 мая 1826 года в Санкт-Петербурге, оставив после себя огромный литературный и исторический труд, который уже считался классическим.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государства Российского» продолжала выходить и читаться как главное сочинение о прошлом России в первой трети XIX 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Карамзине связана с переходом русской словесности к новому этапу, поэтому его имя важно и для литературы, и для школьного изучения истории культуры.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Карамзина и его посмертное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— автор, который изменил язык, литературу и представление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показал, что русская проза может быть ясной и живой, а история — интересной и выразительной. Его книги помогли литературе и культуре сделать важный шаг вперёд.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2026-05-23T02:24:29Z</dcterms:created>
  <dcterms:modified xsi:type="dcterms:W3CDTF">2026-05-23T02:24:29Z</dcterms:modified>
</cp:coreProperties>
</file>