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государства и Византия в XIV–XV веках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падения старых держав и подъёма новых сил.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 переломе эпох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XIV веку карта Восточной Европы заметно менялась: Византия слабела, османы усиливались, Сербия и Болгария переживали трудности, а Москва начинала собирать русские земли.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0034" y="3141350"/>
            <a:ext cx="640238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перед последним кризисом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владений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XIV веку империя удерживала лишь Константинополь, часть Греции и несколько островов. Большая часть прежних земель уже была потеряна в войнах и из-за внутренней слабости.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обороны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войны истощали армию, а нехватка средств мешала быстро восстанавливать силы. На этом фоне давление турок становилось всё опаснее для Византии.
</a:t>
            </a:r>
            <a:endParaRPr lang="en-US" sz="1356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всё сильнее нуждалось в торговле, денежных поступлениях и поддержке союзников. Без устойчивых доходов было трудно содержать войско и укреплять власть императора.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центральная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сохранял высокий статус, но реальных возможностей у него было всё меньше. Внутренние трудности и внешнее давление подтачивали единство и управление страной.
</a:t>
            </a:r>
            <a:endParaRPr lang="en-US" sz="13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Константинополь — главный город Востока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стоял на Босфоре и связывал Европу с Азией. Такое положение делало его важнейшим узлом на перекрёстке торговых и политических путей.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укрепления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стены, гавань и дворцы делали город почти неприступным. Именно благодаря этим укреплениям Константинополь долго сопротивлялся врагам и сохранял своё влияние.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Константинополь проходили товары из разных стран, поэтому он был одним из самых богатых городов Средневековья. Торговля поддерживала значение столицы и наполняла её казну.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православия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православного мира Константинополь был не только столицей, но и духовным ориентиром. Здесь особенно ясно ощущалась связь власти, веры и 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уменьшались владения Византии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показывают не точную статистику, а общий исторический сдвиг: империя теряла пространство и опоры, оставаясь всё более уязвимой.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XV веку Византия почти превратилась в государство вокруг одной столицы и уже не могла действовать самостоятельно.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Византии; условные индексы для наглядного сравнения.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Болгарские земли под давлением османов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XIV веке Болгария была ослаблена несколькими центрами власти. Разные правители действовали по-своему, и это мешало общей обороне государства.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наступление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не брали Болгарию сразу целиком. Они захватывали отдельные земли и крепости по частям, используя удобный момент и слабость соседей.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враг усиливал давление, местная знать не смогла выработать общую линию защиты. Внутренние споры ускорили потерю самостоятельности болгарских земель.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конца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XIV века большая часть Болгарии оказалась под контролем османов. Государство утратило политическую независимость, а его элита — прежнюю силу.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государства и их судьба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сложилась судьба государств в XIV–XV веках: одни ослабли, другие усилились.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одних земель XIV–XV века стали временем потери независимости, для других — началом укрепления и объединения.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истории Восточной Европы и Балкан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на пике силы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Стефане Душане Сербия стала самым влиятельным государством на Балканах. В 1346 году правитель принял титул царя и подчинил себе обширные земли, включая Македонию. Его власть выглядела уверенно и внушительно.
</a:t>
            </a:r>
            <a:endParaRPr lang="en-US" sz="131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больших владений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Сербское государство охватывало не только основную территорию, но и часть Греции, а также области Албании. Это делало его заметным игроком в балканской политике и усиливало престиж правителя среди соседей.
</a:t>
            </a:r>
            <a:endParaRPr lang="en-US" sz="1356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правителя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Душан умер, единство страны быстро ослабло. Местные правители начали соперничать друг с другом, и Сербия стала менее способной сопротивляться внешней угрозе, особенно на фоне роста османской силы.
</a:t>
            </a:r>
            <a:endParaRPr lang="en-US" sz="1302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 при Стефане Душане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османы усиливались на Балканах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продвижение Османской империи от Малой Азии к Балканам и Константинополю.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 падения Константинополя и конца Византийской империи.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обозначила конец одного из главных государств Средневековья и переход лидерства в Восточном Средиземноморье к Османской империи.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историческая дата падения Константинополя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60140"/>
            <a:ext cx="750900" cy="6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26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православия в жизни государств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вера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объединяло Византию, Сербию, Болгарию и Русь общими праздниками, обрядами и церковным календарем. Оно помогало людям чувствовать себя частью одного культурного мира, даже когда государства воевали между собой.
</a:t>
            </a:r>
            <a:endParaRPr lang="en-US" sz="1349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письменность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церковь распространялись книги, грамотность и переводные тексты. Монастыри переписывали рукописи, сохраняли знания и обучали священнослужителей, поэтому религиозная культура становилась важным мостом между разными славянскими землями.
</a:t>
            </a:r>
            <a:endParaRPr lang="en-US" sz="1339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православной среде почитали иконы, строили храмы по сходным образцам и сохраняли монастырские обычаи. Эти традиции были заметны и в Византии, и на Балканах, и на Руси.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веры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ослабления Византии именно Русь все чаще воспринималась как главный оплот православия. Это усиливало ее духовный авторитет и связывало политическую силу с защитой общей веры.
</a:t>
            </a:r>
            <a:endParaRPr lang="en-US" sz="145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эпохи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показывают, как быстро менялась политическая карта региона. За одно столетие несколько решающих сражений и падение столицы перевернули судьбу Балкан и Византии.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важной датой стало 1453 год: падение Константинополя завершило историю Византийской империи и закрепило успех Османов.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XIV–XV веков; дата падения Константинополя — 1453 год.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событий на Косовом поле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1389 год: столкновение армий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Косовом поле встретились сербское войско и османская армия. Сражение было очень тяжелым, а исход — крайне значимым для будущего Балкан.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Сербии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Сербы понесли большие потери среди воинов и знати. После битвы страна стала слабее, а местные правители уже не могли действовать так же самостоятельно.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воспользовались ослаблением Сербии и постепенно расширили влияние на сербские земли. После Косова поля путь к полной утрате самостоятельности заметно сократился.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1040" y="3162810"/>
            <a:ext cx="3375660" cy="14471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в 1453 году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69950" y="1783996"/>
            <a:ext cx="2966241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осада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 мая 1453 года войска султана Мехмеда II ворвались в Константинополь после длительной осады. Город, который веками считался неприступным, не смог выдержать натиск османов.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69950" y="3162704"/>
            <a:ext cx="2966241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сила в регионе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османов изменила расстановку сил: теперь именно Османская империя стала главной державой в регионе. Контроль над Константинополем укрепил ее положение и политическое влияние.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47764" y="1783995"/>
            <a:ext cx="2970544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столицы Византийская империя прекратила существование. Это стало символом завершения целой эпохи в истории Восточного Средиземноморья и православного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01796"/>
            <a:ext cx="3604200" cy="19399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Византия и Балканы ослабли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внутренние и внешние причины подтачивали государства и делали их менее устойчивыми перед османским наступлением.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разногласия и нехватка ресурсов делали государства уязвимыми, а османы умело использовали эту слабость для постепенного завоевания.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истории Византии и Балкан XIV–XV веков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связи между народами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книг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Византии на Балканы и Русь попадали книги и переводы богослужебных текстов. Они помогали сохранять общую письменную традицию и передавать знания следующим поколениям.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как 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были местом учебы, переписывания рукописей и духовной жизни. Через них православная культура распространялась даже тогда, когда между государствами шли войны.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Иконопись и храмы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Византийские мастера и образцы влияли на архитектуру храмов и создание икон. На Балканах и на Руси эти формы получали местные особенности, но сохраняли узнаваемую основу.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политические поражения, народы Восточной Европы сохраняли чувство духовной близости. Общая православная культура помогала им оставаться связанными друг с другом.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византийское влияние распространялось на Русь и Балканы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книги, духовенство и монастыри византийские традиции переходили к славянским народам и получали местные особенности.
</a:t>
            </a:r>
            <a:endParaRPr lang="en-US" sz="2602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для трех регионов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эпохи по-разному изменили судьбу регионов: где-то закончилась государственная история, где-то усилилось внешнее господство, а где-то началось объединение земель.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региона прошли разные пути: Византия исчезла, Балканы попали под власть Османов, а Русь укрепила центр единства — Москву.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итогов XIV–XV веков по Византии, Балканам и Руси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центров силы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государства слабели, а новые силы быстро укреплялись. В Восточной Европе и на Балканах менялась сама политическая карта, и это влияло на жизнь многих народов.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Византии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 завершило историю Византийской империи. Ее место в регионе заняла Османская держава, которая стала одним из главных игроков в Восточном Средиземноморье.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Руси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земли в это время сделали важный шаг к объединению. Москва постепенно усиливалась и превращалась в центр, вокруг которого собирались другие земли.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наследия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Византия исчезла как государство, ее культурное и религиозное наследие не пропало. Оно продолжило жить в православии, книгах, иконописи и церковных традициях.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XIV–XV веков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старых империй к новым центрам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XIV–XV веках ослабли старые державы, а на их месте выросли новые силы. Византия пала, Османы усилились, а Москва начала путь к объединению русских земель.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2026-06-02T04:57:10Z</dcterms:created>
  <dcterms:modified xsi:type="dcterms:W3CDTF">2026-06-02T04:57:10Z</dcterms:modified>
</cp:coreProperties>
</file>