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тригонометрические функции в курсе геометрии 11 класса
</a:t>
            </a:r>
            <a:endParaRPr lang="en-US" sz="237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функции возвращают угол по известному значению синуса, косинуса, тангенса или котангенса.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периодична: одному числу соответствует много углов, поэтому обратная функция выбирает главный ответ. В 11 классе это нужно в задачах на треугольники, координаты, наклоны прямых, углы между векторами и элементы окружности.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 обратных функций в 11 классе не обойтись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обратных тригонометрических функций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arcsin x — это угол, синус которого равен x. Она «отвечает» на вопрос: какой угол даёт заданное значение синуса, если угол выбирается однозначно.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arccos x определяется аналогично: это угол, косинус которого равен x. В обоих случаях важно не только равенство, но и то, что угол понимается как главный.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arctan x и arccot x возвращают угол по тангенсу и котангенсу соответственно. Чтобы ответ был единственным, каждая из них использует свой главный промежуток значений.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одна: обратная функция — это не бесконечное множество подходящих углов, а выбранный главный угол, согласованный с определением.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определения и области значений основных функций
</a:t>
            </a:r>
            <a:endParaRPr lang="en-US" sz="2407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ограничение обратных тригонометрических функций — выбор допустимых значений угла, чтобы функция стала однозначной.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области значений фиксирует главный угол и устраняет неоднозначность, возникающую из-за периодичности исходных функций.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 математике для 11 класса, стандартные определения обратных тригонометрических функций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главные промежутки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тригонометрическая величина встречается у множества углов: например, sin 30° = sin 150° = 1/2, а tg 45° = tg 225° = 1. Поэтому обратная функция без правил не была бы однозначной.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единственный ответ, выбирают главный промежуток значений угла. Для arcsin и arctan он симметричен относительно нуля, а для arccos и arccot — лежит в неотрицательной части.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выбранный промежуток определяет, какой угол считать «корректным» результатом. В задачах это помогает быстро переводить числовое отношение сторон или координат в конкретный угол.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значения обратных функций на числовой прямой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стандартных областей значений: arcsin ∈ [-π/2; π/2], arccos ∈ [0; π], arctan ∈ (-π/2; π/2), arccot ∈ (0; π]
</a:t>
            </a:r>
            <a:endParaRPr lang="en-US" sz="664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«занимают» разные отрезки по оси углов: поэтому при одном и том же x результат будет разным в зависимости от вида обратной функции.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-π/2, 0, π/2 и π визуально показывают, что главный промежуток гарантирует единственность найденного угла.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arcsin x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arcsin x определён на отрезке [-1; 1] и возрастает: большему x соответствует больший главный угол. Он проходит через точки (-1, -π/2), (0, 0) и (1, π/2), что напрямую отражает определение функции.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непрерывна на всей своей области определения и является нечётной: при смене знака x меняется знак y. Такая симметрия относительно начала координат помогает быстро ориентироваться в знаке угла при решении задач.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arccos x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arccos x задаётся на [-1; 1] и убывает: при увеличении x главный угол уменьшается. Он проходит через (-1, π), (0, π/2) и (1, 0), поэтому значения всегда остаются в промежутке [0; π].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график убывающий, по нему удобно понимать соответствие между координатой точки (x, y) и главным углом. Переход от π к 0 подчёркивает, как знак и величина косинуса «раскладываются» по допустимым углам.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обратных тригонометрических функций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свойства обратных функций: области определения, монотонность и предельные значения
</a:t>
            </a:r>
            <a:endParaRPr lang="en-US" sz="75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arcsin x и arccos x имеют ограниченную область определения [-1; 1], а arctan x и arccot x существуют для всех действительных x и «выходят» к предельным значениям.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полю видно: arcsin и arctan возрастают, arccos и arccot убывают, а также различается набор предельных значений при удалении x к бесконечности.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связи между обратными функциями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x из [-1; 1] выполняется тождество arcsin x + arccos x = π/2. Смысл в том, что синус и косинус дополняют друг друга до прямого угла.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стандартной договорённости для arctan x и arccot x справедливо равенство arctan x + arccot x = π/2. То есть тангенс и котангенс дают углы, связанные с одним и тем же «дополнением» до π/2.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связи удобны при преобразованиях выражений и при проверке ответа: найденный угол должен согласовываться с парной обратной функцией.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простого уравнения с обратной функцией
</a:t>
            </a:r>
            <a:endParaRPr lang="en-US" sz="2346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случаев sin y = a, cos y = a, tg y = a или ctg y = a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значения для опорных углов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arcsin 1/2 = π/6, потому что sin(π/6) = 1/2 — главное значение попадает в промежуток [-π/2; π/2]. Этот факт часто используют, когда от углов переходят к числам и обратно.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arccos 1/2 = π/3, так как cos(π/3) = 1/2 и arccos выбирает угол из [0; π]. Здесь удобно помнить, что для равных значений синуса и косинуса характерны “особые” треугольники.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arctan 1 = π/4, поскольку tg(π/4) = 1, а arctan возвращает угол из (-π/2; π/2). Соответственно arccot 1 = π/4, так как ctg(π/4)=1 и arccot выбирает из (0; π).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задач особенно важны углы 30°, 45° и 60°, потому что они часто появляются в равнобедренных, прямоугольных и равносторонних треугольниках, где отношения сторон выражаются “красивыми” числами.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631" y="1340425"/>
            <a:ext cx="4388738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опорных значений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обратным тригонометрическим функциям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систематизирует значения обратных функций для ключевых x и позволяет находить углы без вычислений десятичных приближений.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дают быстрый переход между отношением сторон и искомым углом; ограничения областей значений обеспечивают единственность ответа.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функций: монотонность, непрерывность, производные
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arcsin x и arctan x возрастают на всей области определения: чем больше аргумент, тем больше главный угол. Это помогает уверенно сопоставлять знак и величину выражения при решении уравнений.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обратные функции непрерывны на своих областях определения. Их производные имеют вид 1/√(1−x²), −1/√(1−x²), 1/(1+x²) и −1/(1+x²), что показывает, как меняется скорость изменения углов.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arccos x убывает на отрезке [-1;1], поэтому одному и тому же “направлению изменения” соответствует противоположный эффект относительно arcsin. Дополнительно arccos и arctan ограничивают выбор главного угла.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как “геометрический ответ”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единичной окружности каждой точке соответствует координата x (абсцисса) и ордината y. Когда задано значение sin или cos, угол определяется как положение радиуса: например, при x = 1/2 угол π/6 дает нужную проекцию по высоте.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превращаются в тригонометрические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известно отношение сторон или координат, обратная функция превращает это число в главный угол. Представьте точку, для которой тангенс равен заданному значению: угол находится по положению радиуса и его касательной проекции.
</a:t>
            </a:r>
            <a:endParaRPr lang="en-US" sz="998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“особых” углов на 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π/6, π/4 и π/3 удобно видеть как опорные точки: им соответствуют простые значения синуса, косинуса и тангенса. Именно поэтому наглядная окружность помогает проверять ответы и уменьшать количество ошибок при вычислениях.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на единичной окружности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обратные тригонометрические функции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и типовых прикладных задач (без привязки к конкретным статистическим данным)
</a:t>
            </a:r>
            <a:endParaRPr lang="en-US" sz="699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задачах угол часто является “скрытой” переменной: его восстанавливают по измеренным отношениям, задающим направление или форму траектории.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измерениями и ориентацией объекта показывает универсальность обратных функций: они переводят числа в геометрический смысл — угол.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обратными функциями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самопроверки при переходе от числа к главному углу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тригонометрическими уравнениями и неравенствами
</a:t>
            </a:r>
            <a:endParaRPr lang="en-US" sz="2415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тригонометрические функции появляются, когда уравнение преобразуют к виду sin x = a, cos x = a, tg x = a или ctg x = a. Тогда задача сводится к нахождению главного угла.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главного угла учитывают периодичность тригонометрических функций, чтобы получить все решения. Это особенно полезно, когда по исходному выражению видно несколько углов.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неравенствах обратные функции помогают перейти от числового отношения к оценке угла. Важно помнить монотонность соответствующей функции, чтобы корректно выполнить переход знаков.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тема приобретает прикладную “проходимость” для усложнённых заданий 11 класса: решение становится системным, а не интуитивным.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четырех функций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обобщение свойств областей определения и значений (по стандартному школьному определению)
</a:t>
            </a:r>
            <a:endParaRPr lang="en-US" sz="703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ориентироваться, полезно мысленно держать два “семейства”: arcsin/arctan возвращают углы вокруг нуля, arccos/arccot — в положительных промежутках.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различия между функциями задаются не только областью определения, но и выбором главного угла, что определяет единственность результата.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тригонометрические функции находят главный угол по известному значению sin, cos, tg или ctg. Единственность ответа обеспечивается ограничением области значений, а опорные значения и графики помогают проверять решения. 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темы: перевод чисел в углы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2026-05-14T05:18:53Z</dcterms:created>
  <dcterms:modified xsi:type="dcterms:W3CDTF">2026-05-14T05:18:53Z</dcterms:modified>
</cp:coreProperties>
</file>