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оживляет музыку и рассказывает без слов.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душа музыки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мелодия?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звуки, которые идут друг за другом и складываются в понятную музыкальную мысль. По ней мы часто узнаём песню с первых нот, а потом уже слышим ритм, темп и настроение.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7688" y="3265225"/>
            <a:ext cx="290925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86775"/>
            <a:ext cx="387900" cy="34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мелодия обычно звучит легко и светло. В ней слышны бодрые шаги, маленькие скачки и оживлённое движение, от которого хочется улыбаться и подпевать.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Печальная мелодия часто тянется плавно и спокойно. Звуки в ней могут звучать тише и ниже, словно музыка бережно рассказывает о чём-то важном и чуть-чуть грустном.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мелодия течёт ровно, без лишней спешки. Она напоминает тихий вечер, когда всё вокруг становится мягким, размеренным и очень уютным.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Интересная мелодия умеет неожиданно повернуть вверх, сделать паузу или повторить знакомый кусочек. Такие сюрпризы сразу привлекают внимание и делают музыку особенно запоминающейся.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говорит с нами без слов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как ласковый шёпот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колыбельной мелодия двигается мягко и спокойно, будто убаюкивает малыша. Звуки не спешат, а фразы словно покачиваются на тихих волнах. Такая песня помогает настроиться на отдых и дарит чувство тепла.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песня будто подпрыгивает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песне мелодия часто становится бодрой и задорной. Короткие фразы повторяются, а звуки нередко движутся вверх, словно песня сама радуется и приглашает всех в хоровод.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мелодия звучит в песне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мелодии по звукам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начинается с первого звука или маленького мотива. Сразу появляется направление: музыка словно делает первый шаг.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звуки идут вверх, вниз или почти на месте. Так мелодия становится живой, а не похожей на скучную лесенку без приключений.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мелодия находит спокойную остановку. Слушатель чувствует: музыкальная мысль закончилась и всё стало на своё место.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соединяет длинные и короткие звуки в понятный узор. Благодаря ему мелодия не рассыпается, а движется ровно и уверенно, словно идёт по аккуратной дорожке.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звуков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ритм чёткий, его удобно прохлопать, прошагать или простучать ладошками. Так музыку проще почувствовать телом, а не только услышать ушами.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хлопать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ясным ритмом мелодию быстрее запоминают и дружно поют вместе. Она звучит собранно, поэтому даже целый класс может не потеряться и попасть в общий музыкальный шаг.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петь вместе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ритм поддерживает мелодию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варианта звучания — тихий и громкий — могут заметно изменить настроение одной и той же мелодии.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«Мелодия — душа музыки»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напев может стать нежным или торжественным, если изменить громкость. Музыка будто надевает разные костюмы, а мелодия остаётся узнаваемой.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инструмента свой голос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Пианино и оркестр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Пианино может звучать и нежно, и уверенно. В оркестре один инструмент часто ведёт мелодию, а остальные помогают ей стать ярче, словно рисуют красивую рамку вокруг картины.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и флейта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умеет петь мягко и тонко, а флейта — легко и воздушно. Один и тот же напев на них звучит по-разному, потому что тембр у каждого инструмента свой.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маленького мотива рождается мелодия
</a:t>
            </a:r>
            <a:endParaRPr lang="en-US" sz="3081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музыкальная мысль собирается по частям: от короткого мотива к целой мелодии.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композитор строит мелодию из мотива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короткий мотив — маленький кусочек, который легко услышать и запомнить. Он похож на музыкальное зернышко, из которого потом вырастает большая мелодия.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мотив повторяется, меняется или соединяется с другим мотивом. Так музыка становится длиннее, но не теряет знакомое лицо, как любимая игрушка после небольшой перестановки.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из нескольких таких кусочков получается цельная мелодия. Она уже может стать песней, танцем или частью большого произведения и звучать уверенно и красиво.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мелодии быстро запомниться: знакомый оборот возвращается, и ухо сразу его узнаёт, как любимую строчку в песне.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маленькие сюрпризы в мелодии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повторе чуть изменить один звук, вставить паузу или поднять мелодию выше, она звучит по-новому, но остаётся узнаваемой.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маленькие сюрпризы делают музыку живой: слушатель ждёт, что будет дальше, и не успевает заскучать даже при знакомом мотиве.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как будто играет с нами: сначала напоминает уже услышанное, а потом добавляет неожиданный поворот, чтобы мелодия стала ещё интереснее.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во дворе поёт птица, и её звонкие переливы похожи на маленькую мелодию. В них есть подъёмы, остановки и повторяющиеся звуки. Так природа будто сама сочиняет музыку без нот.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Пение, которое слышно в саду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мама тихо напевает малышу, её голос звучит мягко и спокойно, почти как тёплое одеяло. Такая мелодия укачивает и успокаивает. Даже без слов она передаёт заботу и ласку.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из домашней тишины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кто-то весело свистит короткий мотив, и он сразу цепляет слух. Он простой, лёгкий и запоминается с первого раза. Иногда именно такие повседневные звуки становятся началом большой любви к музыке.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Свист, который поднимает настроение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 музыке вокруг нас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 живут очень долго, потому что их передают друг другу на слух. Их поют в семьях, на праздниках и в играх, как дорогую музыкальную память.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мелодии просты и певучи. Их легко напеть, даже если слышишь впервые, потому что они похожи на живую речь и на привычные движения людей.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мелодии можно услышать шаги танца, шум веселья и тепло традиций. Она объединяет людей, словно общий добрый секрет, который знают многие поколения.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мелодия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в классической музыке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короткая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придумывает главную музыкальную мысль. Она может быть совсем небольшой, но уже задаёт характер будущего произведения.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развитие и украшение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повторяется, меняется и становится длиннее. Появляются новые интонации, и мелодия начинает звучать богаче и выразительнее.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— запоминающийся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возвращается в особенно красивом виде. Именно так появляются темы, которые слушатели узнают много лет спустя.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мелодию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мелодию, попробуй следить за её дорогой: звуки идут вверх, вниз или остаются почти на месте. Тогда музыкальная мысль становится понятнее и яснее.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 повторы, паузы и завершение. Если прислушаться к этим деталям, можно лучше понять настроение мелодии и даже угадать её характер.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 лёгкая мелодия словно подпрыгивает. Она бодрит, зовёт двигаться и часто напоминает игру или праздничный хоровод.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Веселье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звучит мягко и ровно. Она помогает успокоиться, послушать тишину и немного отдохнуть после шумного дня.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мелодия может быть очень ласковой. Она звучит так, будто кто-то говорит добрые слова без единого предложения.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и уверенная мелодия создаёт ощущение праздника. Она звучит широко, как будто в комнате стало больше света.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Торжество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мелодия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красивое звучание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мелодия соединяется с другими музыкальными особенностями и меняет общее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мелодия помогает сразу понять, кто перед нами: весёлый герой, осторожный герой или настоящий проказник. Музыка подсказывает настроение быстрее слов.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играх мелодия делает правила живее и интереснее. Под неё удобно двигаться, хлопать, считать шаги и даже смеяться чуть громче обычного.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мелодия создаёт особое чувство радости и ожидания. Простая знакомая песня может стать таким же узнаваемым знаком, как улыбка друга.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в мультфильмах, играх и праздниках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мелодии остаются в памяти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хорошо запоминается, если в ней есть повтор и ясный ритм. Тогда ухо легко угадывает знакомый рисунок, а песня быстро становится любимой.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важен красивый конец: он помогает мелодии звучать завершённо. Поэтому её потом хочется напевать дома, по дороге и даже на перемене.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музыка, которую мы узнаём сердцем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соединяет звуки в живую и понятную историю. Она умеет радовать, успокаивать и удивлять, а ещё долго остаётся в памяти, как добрая любимая песня.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2026-05-24T18:38:06Z</dcterms:created>
  <dcterms:modified xsi:type="dcterms:W3CDTF">2026-05-24T18:38:06Z</dcterms:modified>
</cp:coreProperties>
</file>