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 и царства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живое и как устроено разнообразие жизни?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классификация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огромное разнообразие организмов. Классификация помогает упорядочить их по общим признакам строения, питания, числа клеток и образа жизни, чтобы легче сравнивать и понимать различия.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главная единица живого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87001" y="9987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наименьшая часть организма, которая обладает признаками жизни. Все живые существа состоят из одной клетки или из множества клеток, объединённых в единый организм.
</a:t>
            </a:r>
            <a:endParaRPr lang="en-US" sz="939" dirty="0"/>
          </a:p>
        </p:txBody>
      </p:sp>
      <p:sp>
        <p:nvSpPr>
          <p:cNvPr id="12" name="Text 2"/>
          <p:cNvSpPr txBox="1"/>
          <p:nvPr/>
        </p:nvSpPr>
        <p:spPr>
          <a:xfrm>
            <a:off x="387001" y="38342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3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клетка имеет клеточную стенку и хлоропласты. Хлоропласты помогают создавать органические вещества на свету, поэтому растения могут сами обеспечивать себя пищей.
</a:t>
            </a:r>
            <a:endParaRPr lang="en-US" sz="968" dirty="0"/>
          </a:p>
        </p:txBody>
      </p:sp>
      <p:sp>
        <p:nvSpPr>
          <p:cNvPr id="13" name="Text 3"/>
          <p:cNvSpPr txBox="1"/>
          <p:nvPr/>
        </p:nvSpPr>
        <p:spPr>
          <a:xfrm>
            <a:off x="2517301" y="998701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нет хлоропластов, поэтому они не фотосинтезируют. Их клетки приспособлены к получению готовых веществ из пищи и к активной работе организма.
</a:t>
            </a:r>
            <a:endParaRPr lang="en-US" sz="981" dirty="0"/>
          </a:p>
        </p:txBody>
      </p:sp>
      <p:sp>
        <p:nvSpPr>
          <p:cNvPr id="14" name="Text 4"/>
          <p:cNvSpPr txBox="1"/>
          <p:nvPr/>
        </p:nvSpPr>
        <p:spPr>
          <a:xfrm>
            <a:off x="387001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клетки есть оболочка, цитоплазма и наследственный материал. Эти части обеспечивают защиту, внутренние процессы и передачу признаков от родителей к потомкам.
</a:t>
            </a:r>
            <a:endParaRPr lang="en-US" sz="939" dirty="0"/>
          </a:p>
        </p:txBody>
      </p:sp>
      <p:sp>
        <p:nvSpPr>
          <p:cNvPr id="15" name="Text 5"/>
          <p:cNvSpPr txBox="1"/>
          <p:nvPr/>
        </p:nvSpPr>
        <p:spPr>
          <a:xfrm>
            <a:off x="2517297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клетки всех организмов устроены по общему принципу. Именно клеточное строение позволяет объединить все живые существа в единую систему.
</a:t>
            </a:r>
            <a:endParaRPr lang="en-US" sz="1018" dirty="0"/>
          </a:p>
        </p:txBody>
      </p:sp>
      <p:sp>
        <p:nvSpPr>
          <p:cNvPr id="16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живых организмов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по-своему помогает организму поддерживать жизнь, расти и сохранять вид.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связаны между собой: без обмена веществ, роста и размножения организм не может существовать как живой.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«Признаки живых организмов»; авторская схема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энергия в живом организме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берут из окружающей среды воду, кислород, минеральные соли или пищу. Эти вещества нужны для работы клеток, роста, восстановления и поддержания жизненных процессов.
</a:t>
            </a:r>
            <a:endParaRPr lang="en-US" sz="1271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вещества организм не только строит, но и превращает в энергию. Она расходуется на движение, рост, размножение и другие процессы, без которых жизнь невозможна.
</a:t>
            </a:r>
            <a:endParaRPr lang="en-US" sz="1348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организма остаются ненужные продукты обмена. Их удаление важно для сохранения внутреннего равновесия, поэтому обмен веществ всегда включает не только поступление, но и выделение.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создают органические вещества на свету, животные получают готовую пищу, а грибы всасывают растворённые вещества из среды. Так обмен веществ проявляется у разных царств по-разному.
</a:t>
            </a:r>
            <a:endParaRPr lang="en-US" sz="125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живой ли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схема признаков живого для школьного наблюдения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25" y="1006850"/>
            <a:ext cx="33420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875" y="1006850"/>
            <a:ext cx="334200" cy="33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0350" y="2517063"/>
            <a:ext cx="334200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Раздражимость, движение и приспособленность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свет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помогает организму замечать изменения вокруг. Он может реагировать на свет, тепло, прикосновение, запах или влажность, чтобы выбрать более подходящие условия для жизни.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помогает организмам выживать в жаре, холоде, сухости или сырости. Благодаря ей у каждого вида есть особенности, которые делают жизнь в своей среде возможной.
</a:t>
            </a:r>
            <a:endParaRPr lang="en-US" sz="1399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движение заметно сразу: они бегают, плавают или летают. У растений оно часто медленное и скрытое, например побег постепенно поворачивается к источнику света.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86882"/>
            <a:ext cx="4022400" cy="2218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 главные отличия между основными группами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царств различаются строение, питание и число клеток, но все они относятся к живой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обобщённая школьная классификация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живой природы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одни из самых древних и многочисленных организмов на Земле. Они появились очень давно и сумели освоить почти все среды обитания, где есть подходящие условия.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 микроскопические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бактерия состоит из одной клетки и настолько мала, что увидеть её можно только под микроскопом. Несмотря на размеры, бактерии активно живут и размножаются.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 почве, воде, воздухе, на предметах и внутри других организмов. Они могут жить даже там, где другим живым существам трудно выжить.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вред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помогают человеку, например участвуют в пищеварении и переработке веществ. Другие вызывают болезни, поэтому бактерии бывают и полезными, и вредными.
</a:t>
            </a:r>
            <a:endParaRPr lang="en-US" sz="135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939" y="1419225"/>
            <a:ext cx="2009073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464" y="141922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Археи: жизнь в необычных условиях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горячих источников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часто живут там, где почти никто другой не выживает: в горячих источниках и очень солёных водоёмах. Их клетки выглядят просто, но внутреннее строение помогает переносить сильный нагрев и высокую солёность. Такие организмы показывают, насколько разнообразной может быть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нет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археи обитают в местах без кислорода, например в глубоких слоях ила или на дне водоёмов. Для школьника это хороший пример того, что живые организмы не одинаковы: одни нуждаются в обычных условиях, а другие приспособились к почти экстремальной среде.
</a:t>
            </a:r>
            <a:endParaRPr lang="en-US" sz="1251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питаются организмы разных царств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связан с тем, как организм получает вещества и энергию для жизни. Этот признак помогает отличать крупные группы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сами создают органические вещества, а гетеротрофы используют готовые. Смешанное питание встречается реже и показывает разнообразие живого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классификации организмов; условное соотношение групп.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сами, используя свет, воду и углекислый газ. Этот процесс называют фотосинтезом, и именно он делает растения основой жизни на суше.
</a:t>
            </a:r>
            <a:endParaRPr lang="en-US" sz="1347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многоклеточные и имеют корень, стебель и листья. Такие органы помогают закрепляться в почве, поглощать воду и проводить вещества по всему организму.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передвигаются активно, но могут менять положение отдельных частей. Например, побеги тянутся к свету, а листья и корни по-разному реагируют на условия среды.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и создают пищу для многих живых организмов. Поэтому они служат началом большинства цепей питания и поддерживают жизнь природных сообществ.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899" y="923925"/>
            <a:ext cx="1790402" cy="171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649" y="923925"/>
            <a:ext cx="1790402" cy="171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царство грибов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находка под шляпкой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 лесу появляются шляпочные грибы: у них видна ножка и шляпка, а основная часть скрыта в почве или древесине. Через грибницу гриб получает питательные вещества из окружающей среды, а не создаёт их на свету.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и разрушители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можно заметить на хлебе, фруктах или сыре, если их долго оставить без внимания. Дрожжи тоже относятся к грибам: их используют при выпечке хлеба и приготовлении некоторых напитков, потому что они вызывают брожение.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 природе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создаёт органические вещества, другая их использует, а третья возвращает остатки в почву. Вместе они поддерживают природное равновесие.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разрушителей вещества не возвращались бы в среду, а без производителей и потребителей нарушились бы цепи питания. Все группы в экосистеме взаимосвязаны.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круговорота веществ в экосистеме.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состоят из множества клеток, которые образуют ткани, органы и системы органов. Такое строение позволяет выполнять разные функции в одном организме.
</a:t>
            </a:r>
            <a:endParaRPr lang="en-US" sz="1337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создают органические вещества сами, а получают их с пищей. Поэтому они относятся к гетеротрофам и зависят от других организмов или их частей.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способны быстро передвигаться в поисках пищи, убежища и партнёра. Движение помогает им выживать и лучше приспосабливаться к меняющимся условиям.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животным относятся насекомые, рыбы, птицы, млекопитающие и человек. Несмотря на различия, всех их объединяют питание готовыми веществами и способность активно реагировать на среду.
</a:t>
            </a:r>
            <a:endParaRPr lang="en-US" sz="1271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87044"/>
            <a:ext cx="4336500" cy="154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растений, грибов и 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царства различаются по способу питания и особенностям клетки, но каждое из них имеет важную роль в живой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есть признаки, связанные с фотосинтезом, а грибы и животные получают готовые вещества. Это помогает быстро отличать царства по ключевым особенностям.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сравнение царств живой природы.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обмена веществ между группами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живой мир делили на небольшое число крупных групп, опираясь главным образом на внешний вид и образ жизни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ДНК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позволили сравнивать наследственный материал и точнее определять родство. Поэтому классификация стала более подробной и научно обоснованной.
</a:t>
            </a:r>
            <a:endParaRPr lang="en-US" sz="1386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микроскопов
</a:t>
            </a:r>
            <a:pPr algn="ctr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микроскопов учёные увидели клеточное строение и разнообразие микроскопических организмов, которые раньше было трудно различать.
</a:t>
            </a:r>
            <a:endParaRPr lang="en-US" sz="1295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классификация организмов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464" y="141922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живой природы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всех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живого организма есть клеточное строение, обмен веществ, рост и развитие. Даже если животные, растения и грибы сильно отличаются внешне, все они передают наследственные признаки потомкам и реагируют на изменения среды.
</a:t>
            </a:r>
            <a:endParaRPr lang="en-US" sz="1358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состоят из одной клетки, другие — из множества. Одни сами создают органические вещества, другие получают их извне. Именно эти различия помогают учёным делить живой мир на царства и показывают его удивительное разнообразие.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мир: общий и разнообразный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 помогают отличить организм от неживого объекта, а деление на царства показывает, насколько разнообразна природа. Все живые существа связаны между собой общими свойствами и круговоротом веществ.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2026-05-31T18:29:02Z</dcterms:created>
  <dcterms:modified xsi:type="dcterms:W3CDTF">2026-05-31T18:29:02Z</dcterms:modified>
</cp:coreProperties>
</file>