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люблю» в русской литературе: от личного чувства к мировоззрению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литературе раскрывает характер, ценности и нравственный выбор героя.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любви занимает центральное место в литературе 11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Пушкина до Ахматовой любовь в литературе показывает не только чувство, но и долг, память, утрату, верность и духовную зрелость человека.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темы «Я люблю» в литературном контексте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«я люблю» в художественном тексте обозначает не только чувство к человеку, но и глубокую внутреннюю привязанность к дому, языку, природе, искусству и памяти.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то, что герой любит, автор раскрывает его духовный облик. Любовь становится способом самопознания и критерием нравственной зрелости.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чувство редко бывает нейтральным: оно проверяет верность, способность к жертвенности и умение беречь другого, не разрушая его свободы.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и родному дому в русской классике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детство, отчий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любовь к родине часто начинается с образа дома, деревни и детских воспоминаний. Эти детали создают ощущение личной и родовой памяти.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судьба и 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Есенина, Блока и Цветаевой чувство к стране нередко окрашено тревогой и внутренним напряжением. Родина предстает не только как место, но и как историческая ответственность.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25492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близость в литературе строится на доверии: герой открывается другому не ради выгоды, а потому что видит в нём равного и достойного человека.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проявляется не в громких словах, а в готовности быть рядом. Именно такое участие помогает героям сохранить человеческое достоинство в трудный момент.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проверяется временем, испытанием и разлукой. Она показывает, что чувство не сводится к эмоции, а становится нравственным выбором и ответственностью.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друга или любимого человека означает защиту, уважение и помощь без унижения. В литературе этот жест часто важнее признаний и объяснений.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дружба как формы человеческой близости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любви чаще всего встречаются в литературе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литература показывает любовь как многослойное чувство, которое соединяет личное переживание, нравственный выбор и историческую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любовь к человеку и любовь как испытание характера; заметны также патриотический и эстетический мотивы.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11 класса.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любовной лирике Пушкина чувство становится предметом тонкого психологического наблюдения. Поэт избегает излишней патетики и стремится передать живое, естественное движение души.
</a:t>
            </a:r>
            <a:endParaRPr lang="en-US" sz="1024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вас любил…»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любовь звучит как благородное и сдержанное чувство. Лирический герой не требует ответа и уважает свободу другого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художественная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текстах Пушкина личное переживание превращается в совершенную поэтическую форму. Любовь у него соединяет искренность, ясность и внутреннее достоинство.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лирике А. С. Пушкина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примеры темы любви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любовь в русской литературе принимает разные формы: от тихого самоотречения до трагического переживания и нравственного раскаяния.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исторически изменяется, но сохраняет главное: она раскрывает внутренний мир героя и проверяет его нравственную зрелость.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литературы XIX–XX веков, школьная программа 11 класса.
</a:t>
            </a:r>
            <a:endParaRPr lang="en-US" sz="8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Бунина любовь почти всегда связана с памятью о том, что уже невозможно вернуть. Прошлое у него не исчезает, а продолжает жить в чувствах героя.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память и утрата в прозе И. А. Бунина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«Тёмные аллеи» показывает, как позднее осознание придаёт любви трагическую глубину. Человек понимает ценность счастья лишь после расставания.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чувство кратко по времени, но огромно по силе внутреннего следа. Оно становится частью судьбы и меняет отношение героя к себе и к жизни.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подчёркивает: утрата не отменяет любви, а делает её особенно острой. Память сохраняет пережитое, но одновременно усиливает сожаление и одиночество.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пробуждение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в поэзии часто совпадает с моментом внутреннего обновления. Свет, движение воды и первые признаки тепла помогают передать надежду, влюблённость и тихую радость, которую трудно выразить прямыми словами.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вечер как пространство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сумерки, пустая дорога и тихий сад создают интонацию размышления и утраты. В такой обстановке любовь воспринимается как воспоминание, которое не угасает, а становится глубже и печальнее.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и внутреннее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ветер и холодный свет часто усиливают мотив одиночества, ожидания и душевной сосредоточенности. У поэтов природа не просто фон, а точный язык эмоций, раскрывающий движение сердца.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чувства в лирике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развивается чувство любви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чувства в художественном произведении: от первого отклика к испытанию временем, выбору героя и итоговому осмыслению пережитого.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нравственный выбор в романе Л. Н. Толстого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любовь никогда не сводится к сильному чувству: она проверяет честность героя, его способность видеть себя без самообмана и принимать ответственность за последствия собственных решений.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переживание любви проходит через ошибки, ревность, страдание и внутренние переломы, поэтому важны не мгновенные эмоции, а постепенное нравственное взросление персонажей.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любовь у Толстого проявляется в понимании другого человека, умении меняться и сохранять душевную гармонию; внешняя страсть без этого не получает подлинной ценности.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раскрывает тема любви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 типичных литературных ситуациях, в которых чувство становится проверкой характера и выявляет глубину личности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верность, ответственность и жертвенность: именно они чаще всего отделяют подлинное чувство от мимолётной эмоции.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школьной программы по русской литературе; аналитическая оценка по ключевым произведениям, 11 класс.
</a:t>
            </a:r>
            <a:endParaRPr lang="en-US" sz="8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любовь нередко звучит как часть большого символистского мира, где личное чувство неотделимо от тревоги эпохи, предчувствия перемен и внутреннего напряжения.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чувство предельно напряжено: любовь переживается как стихия, требующая полной душевной отдачи, внутренней смелости и готовности к боли.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Ахматовой показывает любовь через память, ожидание и разлуку; здесь особенно важны сдержанность, достоинство и точность психологического наблюдения.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этой эпохи — повышенная эмоциональная концентрация: любовь становится не бытовым переживанием, а формой самопознания и предельной искренности.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поэзии Серебряного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6597" y="1835776"/>
            <a:ext cx="4801328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любви раскрывается через художественные детали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делает чувство зримым, помогает передать память, ожидание, утрату и мечту без прямых объяснений.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детали связывают личное чувство с пространством, временем и памятью, делая любовь психологически точной и художественно ощутимой.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русской литературы XIX–XX веков, изучаемые в 11 классе.
</a:t>
            </a:r>
            <a:endParaRPr lang="en-US" sz="9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любовь часто сохраняется не в моменте счастья, а в памяти о нём: голос, жест, письмо или случайная встреча становятся носителями утраченного чувства и личной истории.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Бунина, Ахматовой и Пастернака воспоминание нередко соединяет нежность и боль: оно поддерживает героя, но одновременно напоминает о необратимости времени и ценности упущенного.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воспоминания в теме любви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с которыми в литературе связана любовь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любви строится на сочетании противоположных переживаний, а не на одном эмоциональном тоне.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нежность, тревога и тоска: именно эта смесь делает чувство в литературе достоверным и психологически сложным.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эмоциональных доминант в произведениях школьной программы по литературе; условная аналитическая оценка.
</a:t>
            </a:r>
            <a:endParaRPr lang="en-US" sz="8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поступки подтверждают подлинность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 литературе любовь раскрывается не декларациями, а последовательностью действий и реакций героя в реальных обстоятельствах.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тему любви литература помогает различать подлинную близость и эгоизм, напоминая, что чувства имеют нравственную ответственность и проверяются поступками.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удерживает в сознании дорогих людей и важные мгновения, которые не исчезают даже после расставания; именно память придаёт пережитому личную ценность и глубину.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развивает способность понимать чужую боль, замечать внутреннее состояние другого человека и откликаться на него не словами, а вниманием и поддержкой.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эта тема особенно важна, потому что учит осмыслять собственные отношения, ценить свободу другого человека и отвечать за выбор, который определяет характер.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тема любви в человеческой жизни и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литературе — это проверка сердца и совести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показывает, что любовь раскрывает не только чувство, но и меру внутренней зрелости: верность, ответственность, память и способность видеть ценность другого человека.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2026-05-23T16:22:08Z</dcterms:created>
  <dcterms:modified xsi:type="dcterms:W3CDTF">2026-05-23T16:22:08Z</dcterms:modified>
</cp:coreProperties>
</file>