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 и генофонд популяции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наследственность популяций во времени?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начинается в популяции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затрагивает отдельную особь напрямую: изменения накапливаются в группе организмов, имеющих общий генофонд. Именно поэтому популяция становится основной единицей, где можно проследить наследственные сдвиги из поколения в поколение.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наследственной изменчивости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спонтанно или под влиянием мутагенов и формируют новые аллели. Они бывают генными, хромосомными и геномными, поэтому по-разному меняют признаки и наследственные свойства организма.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новизну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новый вариант признака стал материалом эволюции, он должен передаваться потомкам. Поэтому только наследственная изменчивость влияет на частоты аллелей и состав генофонда популяции.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изменения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появляется при кроссинговере, независимом расхождении хромосом и случайном сочетании гамет. Благодаря ей потомство наследует новые комбинации уже существующих аллелей.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усиливает разнообразие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вариантов генов и генотипов в популяции, тем выше вероятность появления приспособительных сочетаний. Без изменчивости естественный отбор не может «выбирать» более успешные формы.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 — основа отбора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 аллелей под действием факторов эволюции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могут действовать одновременно, поэтому итоговая картина часто сочетает направленные и случайные изменения.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увеличивает долю полезного аллеля, дрейф вносит случайность, а миграция сглаживает различия между популяциями.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значения для иллюстрации механизмов эволюции.
</a:t>
            </a:r>
            <a:endParaRPr lang="en-US" sz="10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первичный источник новизны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Точечная замена в ДНК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замена нуклеотида может изменить кодон и, как следствие, белок или регуляцию гена. Иногда эффект почти незаметен, но именно такие мелкие изменения накапливают наследственное разнообразие, с которого начинается эволюционный отбор.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хромосомы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изменения затрагивают участки хромосом: возникают делеции, дупликации, инверсии и транслокации. Они способны резко менять работу генов, поэтому последствия бывают как разрушительными, так и редкими, но полезными для организма в новых условиях.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мутация помогает выжить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мутации встречаются нечасто, однако именно они закрепляются отбором. Известные примеры — устойчивость бактерий к антибиотикам и серповидноклеточный аллель, который в гетерозиготном состоянии повышает защиту от малярии.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приспособленность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среды преимущество получает новый вариант признака, смещающий прежнюю норму. Такой отбор особенно заметен, когда условия становятся иными, например при изменении климата или пищевой базы.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признаков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увеличивает шанс оставить потомство у особей, чьи признаки лучше соответствуют среде. В результате адаптивные аллели встречаются чаще, а неблагоприятные варианты постепенно уменьшаются.
</a:t>
            </a:r>
            <a:endParaRPr lang="en-US" sz="1096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благоприятствует сразу двум крайним формам признака и ослабляет промежуточные. Это поддерживает разнообразие внутри популяции и может создавать предпосылки для дальнейшего расхождения групп.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сохраняет средние значения признака, если именно они наиболее выгодны в привычных условиях. Крайние отклонения от нормы оказываются менее успешными и реже передаются следующим поколениям.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естественный отбор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от наследственной изменчивости к росту приспособленности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в малых популяциях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изменяет частоты аллелей не потому, что они полезны или вредны, а из-за случайных событий. Поэтому его результат невозможно заранее предсказать, особенно в маленьких популяциях.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вместо пользы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численности после катастрофы или эпидемии уменьшает разнообразие случайным образом. Уцелевшие особи определяют будущий генофонд, даже если их аллели были редкими.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новая популяция возникает из небольшой группы переселенцев, её генофонд оказывается «срезом» исходного разнообразия. Частоты аллелей в ней могут сильно отличаться от материнской популяции.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особей немного, даже одно случайное событие может заметно сократить число носителей редкого аллеля. В крупных популяциях такие колебания сглаживаются и происходят медленнее.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малые группы уязвимы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факторов изменения генофонда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 каждый фактор изменяет наследственный состав популяции.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различаются по направленности и скорости, но вместе определяют рост, сохранение или потерю генетического разнообразия.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основных положений популяционной генетики.
</a:t>
            </a:r>
            <a:endParaRPr lang="en-US" sz="9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и миграции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особей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особей покидает исходную популяцию и оказывается в новой среде. Вместе с ними переносятся аллели, которые раньше были характерны только для одной группы.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популяций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размножении переселенцев с местными особями новые аллели включаются в общий генофонд. Это увеличивает разнообразие внутри популяции и меняет частоты генов.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эволюции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уменьшает различия между популяциями, но одновременно расширяет их наследственную базу. Он играет важную роль в расселении видов и в обмене генетическими линиями.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фактор расхождения популяций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горные хребты и моря разрывают непрерывный ареал и ограничивают скрещивание особей. Чем реже происходит обмен генами, тем быстрее накапливаются наследственные различия между частями популяции.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изоляция сохраняется долго, накопленные различия становятся устойчивыми и затрагивают не только отдельные признаки, но и весь комплекс свойств. В итоге популяции могут превратиться в самостоятельные виды.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видообразованию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сроков размножения, поведения или строения половых органов снижает вероятность успешного спаривания. Такой барьер особенно важен у близких видов, которые уже почти не обмениваются наследственным материалом.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физической преграды популяции могут жить в разных биотопах и использовать разные ресурсы. Тогда естественный отбор действует по-разному, а генофонды постепенно расходятся по частотам аллелей.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различия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на генетическое разнообразие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общий баланс процессов: одни факторы создают новые варианты, другие сужают наследственную изменчивость, а изоляция меняет её распределение между популяциями.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сохраняется, когда источник новых аллелей успевает компенсировать их потерю под действием дрейфа, отбора и близкородственного скрещивания.
</a:t>
            </a:r>
            <a:endParaRPr lang="en-US" sz="148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«Движущие силы эволюции»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случайном скрещивании и отсутствии отбора, мутаций и миграций популяция может сохранять постоянные соотношения генотипов из поколения в поколение.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должны соблюдаться одновременно, чтобы частоты генотипов оставались стабильными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Харди—Вайнберга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Балансирующий отбор и сохранение полиморфизма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особи с двумя разными аллелями выживают или размножаются успешнее, редкие варианты не исчезают. В результате в популяции сохраняются оба аллеля, а наследственная изменчивость остается высокой.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гетерозигот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признака может зависеть от его распространённости. Когда редкий вариант становится выгодным именно потому, что он редкий, отбор поддерживает несколько форм одновременно, а не вытесняет их полностью.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Частотно-зависимый отбор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может быть полезен в одном местообитании и менее выгоден в другом, а также по-разному проявляться в разные сезоны. Тогда разнообразие помогает популяции не потерять устойчивость.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Сохранённый полиморфизм работает как запас наследственных вариантов. Он повышает шансы популяции пережить изменения климата, появление паразитов или новые источники пищи без резкого падения численности.
</a:t>
            </a:r>
            <a:endParaRPr lang="en-US" sz="882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для будущего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наследственной изменчивости к адаптации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несколько эволюционных факторов последовательно меняют генофонд популяции и ведут к её приспособлению к 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действия эволюционных факторов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показывают, как разные процессы по-разному меняют генофонд: одни увеличивают разнообразие, другие закрепляют или случайно теряют аллели.
</a:t>
            </a:r>
            <a:endParaRPr lang="en-US" sz="137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генофонд может меняться как за счёт появления новых вариантов, так и из-за их случайной утраты или обмена между популяциями.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общей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изменение генофонда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и замкнутых группах изменения шли иначе: дрейф и браки внутри сообщества дольше сохраняли редкие варианты или, наоборот, быстро их утрачивали. Поэтому локальные особенности наследования могли закрепляться на протяжении многих поколений.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сообщества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расселения Homo sapiens — это постоянное перемещение групп и обмен наследственным материалом между регионами. Такие контакты выравнивали частоты многих аллелей и увеличивали генетическое разнообразие в смешанных популяциях.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смешение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наследования отдельных признаков у человека показывает, что эволюционные факторы действуют и сегодня. Они не отменяют индивидуальные различия, а формируют популяционные частоты генов, влияющие на здоровье и устойчивость к среде.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малые популяции уязвимее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группах случайные колебания сильнее, а близкородственное скрещивание быстрее сокращает число разных генотипов. Это делает популяцию менее устойчивой к изменениям среды.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численность, тем медленнее теряется разнообразие и тем выше вероятность сохранить редкие, но потенциально полезные аллели.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популяционной генетике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050" y="33375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изменений генофонда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 аллелей в популяции — это основной механизм микроэволюции. Именно на этом уровне накапливаются наследственные сдвиги, которые затем становятся заметны в признаках организмов.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потери вариаций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аллели исчезают, сужается набор возможных ответов на изменения среды. Тогда даже небольшое ухудшение условий может резко снизить численность и помешать дальнейшему воспроизводству.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повышает шансы пережить болезни, похолодание или засуху. Популяция с широким набором аллелей легче находит варианты, которые оказываются выгодными при новых условиях.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расхождение генофондов постепенно закрепляет различия между популяциями. Если обмен генами прекращается, эти различия могут стать настолько большими, что возникнут новые виды.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начинается в генофонде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рекомбинации, отбор, дрейф, миграции и изоляция по-разному меняют наследственный состав популяций. Их совместное действие объясняет адаптацию, расхождение групп и появление новых видов.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2026-06-01T21:40:37Z</dcterms:created>
  <dcterms:modified xsi:type="dcterms:W3CDTF">2026-06-01T21:40:37Z</dcterms:modified>
</cp:coreProperties>
</file>