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итальянский фашизм и авторитарные режимы Восточной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итальянского фашизма на авторитарные режимы в Восточной Европе между войнами.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между мировыми войнами: вызовы и перемены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Европа пережила политическую нестабильность, экономический кризис и рост экстремистских движений, что создало почву для авторитарных режимов, особенно в странах Восточной Европы с их историей монархии и милитаризма.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авторитаризма и его специфика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 — режим, где государственная власть сосредоточена в руках одного лидера или узкой элиты, при ограничении политической оппозиции и гражданских свобод.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включают централизованное управление, подавление оппонентов и ограничение свободы выражения мнений и собраний.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тоталитаризма, авторитаризм не контролирует все аспекты жизни общества и не проникает глубоко в частную сферу граждан.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принципы итальянского фашизма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появился как ответ на кризисы после Первой мировой войны и усилия построить национальное единство и порядок в Италии.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Муссолини с 1922 года движение опиралось на корпоративизм, антикоммунизм и милитаризм как основы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культ личности вождя стали ядром идеологии, отвергающей демократические институты и представительную политику.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провозгласили цель создания «Великой Италии» путем жесткой централизации и мобилизации общества.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 управление в фашистской Италии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 — Поход на Рим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Муссолини к власти, начало упразднения многопартийной системы и формирования единоличной власти фашистов.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Формирование корпораций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корпоратных структур для управления экономикой, заместивших традиционные профсоюзы и объединения работодателей.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год — Ликвидация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диктаторских полномочий, ликвидация политической оппозиции и формализация контроля Национальной фашистской партии.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СМИ и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жёсткой цензуры, пропаганды и формирования фашистской идеологии через школьную программу и массовую коммуникацию.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итальянского фашизма: основные механизмы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официальных контактов с восточноевропейскими правительствами для продвижения фашистской повестки и сотрудничества.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пропаганда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трудов Муссолини и идеологических материалов, формирующих образ фашизма как модели развития.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Партнерство с националистическими движениями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местными партиями, использование фашистской символики и адаптация элементов идеологии к региональным условиям.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 экономический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форумов, выставок и торговых соглашений, способствовавших интеграции идей и практик итальянского фашизма.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Венгрия: модель авторитаризма с элементами фашизма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Хорти после 1919 года опирался на военную диктатуру и консерватизм, ограничивая политические свободы и запрещая левые партии.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Использовались корпоративные принципы, заимствованные из Италии, однако без создания полноценной фашистской партии и массовой мобилизации.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сохраняла сильные монархические традиции и не развивалась до уровня тоталитарного государства с полным контролем над обществом.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Румыния: «Железная гвардия» и фашистское наследие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«Железная гвардия» вела активную антикоммунистическую и антисемитскую кампанию, используя методы террора и устрашения политических противников.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Корнелиу Кодряну возглавил движение, основываясь на религиозности и корпоративной организации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активно заимствовал итальянские фашистские идеи, интегрируя их с националистической и религиозной риторикой.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включала жесткое пресечение оппозиции и внедрение культовых практик для усиления массовой поддержки.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авторитарные практики и дистанция от фашизма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переворота 1926 года маршал Пилсудский установил «санационный режим» с ограничением многопартийности и усилением контроля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прессы и деятельность секретной полиции служили инструментами подавления политической оппозиции без формирования фашистской партии.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сохранял патриотические традиции и не прибегал к тоталитарному контролю, отличаясь от итальянской модели фашизма.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Болгария: авторитаризм с фашистскими элементами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царе Борисе III в 1930-х годах был установлен режим с запретом на деятельность всех политических партий и сосредоточением власти в руках монарха.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заимствование фашистских методов организации общества, включая создание массовых общественных движений и корпоративную экономику.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СМИ и пропаганда способствовали формированию национального единства на основе консервативных ценностей и православия.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уделялось укреплению традиционных институтов и опоре на Болгарскую православную церковь как идеологический ресурс.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Греция: особенности авторитарного курса и влияние фашизма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Иоанниса Метаксаса (1936–1941) воплощал жесткую политику с запретом ряда партий и формированием националистической идеологии, стремясь к централизации власти и установлению порядка.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Внедрялись символы и ритуалы, сходные с итальянским фашизмом, включая элементы культа лидера и создание молодежных организаций, ориентированных на дисциплину и патриотизм.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внутренние традиции и непростые отношения с Италией ограничивали полное копирование фашистской модели, сохраняя особенности греческой политической культуры.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Хорватия: усташский режим и его фашистские корни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г. — образование Независимого Государства Хорватия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 Павелич провозгласил независимость, опираясь на поддержку фашистской Италии и нацистской Германии, заложив основы репрессивного режима.
</a:t>
            </a:r>
            <a:endParaRPr lang="en-US" sz="1223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1941–1943 гг. — создание концлагерей и проведение этнических чисток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Усташи организовали массовые репрессии и геноцид в отношении сербов, евреев и цыган, что стало страшной чертой режима.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Жестокое подавление оппозиции и культа воинственности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основывался на безжалостном устранении противников, культивируя национализм и милитаризм для укрепления власти.
</a:t>
            </a:r>
            <a:endParaRPr lang="en-US" sz="1201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г. — крах режима и международное осуждение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 Второй мировой войне привело к ликвидации усташского режима и признанию его преступлений мировым сообществом.
</a:t>
            </a:r>
            <a:endParaRPr lang="en-US" sz="1212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восточноевропейских режимов и итальянского фашизма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Общими чертами были концентрация власти в руках лидера, жёсткий контроль СМИ и репрессии против оппозиции, что поддерживало стабильность режимов.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режимы отличались меньшей централизацией и сложной партийной структурой, часто сохраняя традиционные институты и элиты.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 варьировалась: в Италии она была важным инструментом, тогда как в некоторых странах Восточной Европы армия сохраняла относительную автономию.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институты в Восточной Европе чаще интегрировались в идеологию власти, что отличало регионы от итальянского секулярного фашизма.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режимов Восточной Европы с Италией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лидеры Восточной Европы поддерживали тесные дипломатические контакты и обменивались опытом с фашистской Италией, укрепляя политические 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союзы и координация усилий в 1930-х годах обеспечивали более устойчивое позиционирование Балканских стран в международной политике.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предоставляла экономическую и финансовую помощь, помогая укрепить авторитарные режимы и внедрять элементы фашистской модели управления.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фашизма на молодежные организации Восточной Европы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Европы формировались группы для воспитания верности лидерству, дисциплины и национальной идеологии через военизированные и спортивные мероприятия.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молодежных организаций по образцу итальянской «Баллилы»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участвовали в организованных пропагандистских кампаниях, направленных на формирование коллективной идентичности и привитие корпоративных ценностей.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Пропагандистские программы и массовые акции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Репрессивные механизмы авторитарных режимов Восточной 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направленные против определённых этнических и политических групп, отражали влияние итальянской практики дискриминации и сегрегации.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и депортации стали инструментом подавления реального и потенциального сопротивления внутри стран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репрессий варьировалась: от систематического геноцида в Хорватии до более выборочных мер в Болгарии и Греции.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применение насилия часто координировались с фашистской Италией, что усиливало эффект политического террора.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75924"/>
            <a:ext cx="3812100" cy="1773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структур и функций режимов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ключевых режимов Восточной Европы и Италии, отражающие особенности их организации власти и идеологии.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Хорватия демонстрировали наибольшую централизацию, Румыния и Болгария — выраженный клерикализм, отражающий разнообразие авторитарных моделей Восточной Европы.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истории межвоенного периода, архивные документы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6675" y="229750"/>
            <a:ext cx="39513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Антифашистское сопротивление и борьба с авторитаризмом
</a:t>
            </a:r>
            <a:endParaRPr lang="en-US" sz="1889" dirty="0"/>
          </a:p>
        </p:txBody>
      </p:sp>
      <p:sp>
        <p:nvSpPr>
          <p:cNvPr id="8" name="Text 1"/>
          <p:cNvSpPr txBox="1"/>
          <p:nvPr/>
        </p:nvSpPr>
        <p:spPr>
          <a:xfrm>
            <a:off x="5253250" y="411000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— формирование антифашистских группировок
</a:t>
            </a:r>
            <a:pPr algn="ctr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 и социалистические подполья начинают организовывать сопротивление в разных странах региона.
</a:t>
            </a:r>
            <a:endParaRPr lang="en-US" sz="1291" dirty="0"/>
          </a:p>
        </p:txBody>
      </p:sp>
      <p:sp>
        <p:nvSpPr>
          <p:cNvPr id="9" name="Text 2"/>
          <p:cNvSpPr txBox="1"/>
          <p:nvPr/>
        </p:nvSpPr>
        <p:spPr>
          <a:xfrm>
            <a:off x="1509600" y="1432463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1941–1943 — активизация партизанской борьбы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противостояние профашистским режимам в Болгарии, Югославии и Греции усиливается через вооружённые акции и саботаж.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53250" y="25717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1943–1944 — международная поддержка сопротивления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Антифашистские движения получают помощь союзников, что повышает их эффективность и расширяет влияние среди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09600" y="379378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1944–1945 — освобождение и свержение режимов
</a:t>
            </a:r>
            <a:pPr algn="ctr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силы и союзники завершили борьбу, приведшую к падению авторитарных правительств и началу политических преобразований.
</a:t>
            </a:r>
            <a:endParaRPr lang="en-US" sz="1264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фашистского влияния для Восточной Европы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режимов открыло путь к денацификации и реалиям просоветской политической системы, изменив политический ландшафт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сознание претерпело трансформацию: преступления тоталитарных режимов стали изучаемым и осознаваемым историческим опытом.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подчеркнул необходимость укрепления демократических институтов и развития критического мышления для предотвращения повторения тоталитаризма.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историческое значение и уроки влияния фашистской идеологии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Восточной Европы сформировались под значительным влиянием итальянского фашизма, что отразилось в особенностях власти и идеологии. Исследование этих процессов важно для предупреждения новых автократических проявлений и формирования ответственного гражданского сознания.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2026-05-11T04:51:24Z</dcterms:created>
  <dcterms:modified xsi:type="dcterms:W3CDTF">2026-05-11T04:51:24Z</dcterms:modified>
</cp:coreProperties>
</file>