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Section 5. We are going to visit Scotland!
</a:t>
            </a:r>
            <a:endParaRPr lang="en-US" sz="2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Путешествуем по Шотландии и изучаем английские слова о стране, природе и традициях.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3591" y="392225"/>
            <a:ext cx="3394117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Шотландия?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Шотландия лежит на севере острова Великобритания и входит в состав United Kingdom. Здесь много островов, а столица Edinburgh сочетается с историей, символами и яркой культурой.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факты о Шотландии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162350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Шотландии составляет примерно 78 000 км². Это достаточно большая страна с разнообразными ландшафтами: от гор и озёр до побережья и островов.
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565825" y="2656042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Шотландии живёт более 5 миллионов человек. Люди сосредоточены прежде всего в городах, но многие районы остаются малонаселёнными и очень зелёными.
</a:t>
            </a:r>
            <a:endParaRPr lang="en-US" sz="700" dirty="0"/>
          </a:p>
        </p:txBody>
      </p:sp>
      <p:sp>
        <p:nvSpPr>
          <p:cNvPr id="13" name="Text 4"/>
          <p:cNvSpPr txBox="1"/>
          <p:nvPr/>
        </p:nvSpPr>
        <p:spPr>
          <a:xfrm>
            <a:off x="565825" y="3149730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Официальными языками считаются English, Scots и Scottish Gaelic. Такое языковое разнообразие помогает увидеть, как по-разному развивается культура внутри одной страны.
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565825" y="3643417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Шотландии используют pound sterling, как и в остальной Великобритании. Это удобно для путешественников, потому что валюта остаётся знакомой и понятной.
</a:t>
            </a:r>
            <a:endParaRPr lang="en-US" sz="700" dirty="0"/>
          </a:p>
        </p:txBody>
      </p:sp>
      <p:sp>
        <p:nvSpPr>
          <p:cNvPr id="15" name="Text 6"/>
          <p:cNvSpPr txBox="1"/>
          <p:nvPr/>
        </p:nvSpPr>
        <p:spPr>
          <a:xfrm>
            <a:off x="565825" y="4137102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лексика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важно запомнить слова country, city, island, language, money и population. Они помогут говорить о стране кратко и точно.
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Edinburgh — столица Шотландии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4763075" y="2164725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 холмах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Edinburgh расположен на холмах, поэтому его улицы поднимаются и спускаются, а виды часто открываются сразу на старую и более современную часть города.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758075" y="2787867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Old Town сохраняет узкие street и историческую атмосферу. Здесь легко представить жизнь прошлых веков и увидеть, почему город так ценят туристы.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758075" y="3411004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крепость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Edinburgh Castle стоит на высокой скале и сразу привлекает внимание. Это одно из самых известных мест столицы и важный символ слова castle.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758075" y="4034144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Фестиваль Fringe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Edinburgh становится особенно оживлённым благодаря фестивалю Fringe. Он собирает артистов и гостей со всего мира и делает capital ещё более заметной.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Шотландии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 распределяется population между городами, и помогает сравнить столицу с другими центрами страны.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Glasgow заметно опережает остальные города, а Edinburgh выделяется как столица и административный центр.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численности населения городов, 2023–2024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Шотландии: mountains, lakes and coast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839775" y="1826350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Шотландии есть Grampian Mountains, а самая высокая вершина Великобритании — Ben Nevis. Высота горы 1345 м, поэтому она часто привлекает любителей активного отдыха.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030100" y="2615138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Известное озеро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Loch Ness знают во всём мире не только из-за размеров, но и благодаря легенде о Nessie. Это одно из самых узнаваемых мест страны.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230450" y="3411263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Изрезанное побережье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Береговая линия Шотландии очень неровная. Из-за этого здесь много бухт, полуостровов, островов и красивых морских видов, которые особенно впечатляют путешественников.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1430800" y="4200751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пейзажи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короткую поездку можно увидеть горы, озёра, зелёные долины и море. Такое разнообразие делает природу страны удобной темой для урока и обсуждения.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Loch Ness and the legend of Nessie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гладь озера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Loch Ness выглядит длинным и глубоким, а его вода часто кажется почти чёрной. На таком фоне особенно заметны холмы и леса по берегам, которые создают таинственное настроение для туристов.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Старинный замок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Недалеко от озера стоит Urquhart Castle. Его руины напоминают о прошлом Шотландии и хорошо смотрятся на фоне воды, будто охраняя берег и старые легенды.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о Nessie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 Nessie сделала Loch Ness знаменитым во всём мире. Многие приезжают сюда не только ради природы, но и ради надежды увидеть символ тайны, который живёт в воображении гостей.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596102"/>
            <a:ext cx="4208700" cy="9531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Шотландии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символы помогают понять историю, культуру и национальную гордость страны.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связаны с историей и традициями, поэтому их легко узнать в праздниках, музыке и официальной символике.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Общепринятые национальные символы Шотландии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путешествия по Шотландии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остановок помогает закрепить лексику travel, visit, see, go, stop, eat, learn.
</a:t>
            </a:r>
            <a:endParaRPr lang="en-US" sz="10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Шотландии: от королевства до объединения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Отдельное королевство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Шотландия долгое время была самостоятельным королевством. Её жизнь определяли правители, кланы и собственные исторические традиции.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70900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1707 год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1707 году Шотландия объединилась с Англией и стала частью одного королевства. Это изменило политическую карту острова, но не стёрло местную идентичность.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7597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прошлого сегодня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Историю страны и сейчас можно увидеть в замках, крепостях, гербах и фамильных знаках. Они напоминают о словах king, clan, history, castle и unite.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2143"/>
            <a:ext cx="4397700" cy="9877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2575718"/>
            <a:ext cx="4397700" cy="9877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3925" y="3758045"/>
            <a:ext cx="4397700" cy="99205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Замки Шотландии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750" y="1584123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Замок как крепость и дом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Шотландские замки строили на холмах, у рек и у моря, чтобы их было труднее захватить. Они защищали стены, башни и ворота, а внутри могли жить king, queen и их слуги. Сегодня многие такие fortress выглядят как страницы живой истории.
</a:t>
            </a:r>
            <a:endParaRPr lang="en-US" sz="819" dirty="0"/>
          </a:p>
        </p:txBody>
      </p:sp>
      <p:sp>
        <p:nvSpPr>
          <p:cNvPr id="13" name="Text 3"/>
          <p:cNvSpPr txBox="1"/>
          <p:nvPr/>
        </p:nvSpPr>
        <p:spPr>
          <a:xfrm>
            <a:off x="565150" y="2765526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королей и кланов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castle рассказывает о прошлом: о борьбе за землю, о союзах между кланами и о жизни знати. В залах хранили оружие, документы и фамильные знаки. На каменных стенах до сих пор легко представить старинные праздники и королевские визиты.
</a:t>
            </a:r>
            <a:endParaRPr lang="en-US" sz="819" dirty="0"/>
          </a:p>
        </p:txBody>
      </p:sp>
      <p:sp>
        <p:nvSpPr>
          <p:cNvPr id="14" name="Text 4"/>
          <p:cNvSpPr txBox="1"/>
          <p:nvPr/>
        </p:nvSpPr>
        <p:spPr>
          <a:xfrm>
            <a:off x="565150" y="3944776"/>
            <a:ext cx="3208800" cy="6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Туман, флаг и высокий холм
</a:t>
            </a:r>
            <a:pPr algn="l" indent="0" marL="0">
              <a:lnSpc>
                <a:spcPct val="115000"/>
              </a:lnSpc>
              <a:buNone/>
            </a:pPr>
            <a:r>
              <a:rPr lang="en-US" sz="3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шотландские замки стоят на скалах и хорошо видны издалека. Над ними часто развевается флаг, а вокруг лежат туман и серое небо, что делает пейзаж особенно выразительным. Такие места сразу запоминаются туристам и выглядят очень величественно.
</a:t>
            </a:r>
            <a:endParaRPr lang="en-US" sz="84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туристы выбирают Шотландию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Шотландия привлекает путешественников не только знаменитыми местами, но и яркими событиями, например летними фестивалями в Эдинбурге.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замки и природа: именно они формируют главный образ страны для гостей.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диаграмма по теме «Scotland»; данные распределены по ключевым причинам поездок
</a:t>
            </a:r>
            <a:endParaRPr lang="en-US" sz="74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98020"/>
            <a:ext cx="206700" cy="165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7650" y="2174738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9475" y="2186208"/>
            <a:ext cx="206700" cy="18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элементы шотландской культуры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5826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Килт и тартан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Килт шьют из ткани tartan с клетчатым рисунком. Такой узор связан с кланами и семейной историей, поэтому одежда становится не просто костюмом, а знаком принадлежности и памяти.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67650" y="25800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волынки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Bagpipes — самый узнаваемый шотландский инструмент. Его громкое и торжественное звучание часто слышно на парадах, праздниках и официальных церемониях, где музыка помогает подчеркнуть особую атмосферу.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69475" y="2580063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Символы, которые знают в мире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Килт, волынка и узор tartan давно стали международными символами Шотландии. Их легко узнать на фотографиях, в фильмах и на сувенирах, поэтому страна запоминается даже тем, кто там не был.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4931" y="1581850"/>
            <a:ext cx="7066688" cy="199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блюда и напитки Шотландии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Scotland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показывает, какие продукты и блюда чаще всего ассоциируются со Шотландией и чем они отличаются.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Шотландии опирается на простые продукты, которые подходят для холодного климата, близости моря и сельского хозяйства.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Weather in Scotland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 быстро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Шотландии за один день могут смениться солнце, cloudy небо, дождь и сильный ветер. Поэтому туристам важно быть готовыми к переменам и не полагаться на одно предсказание.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летом прохладно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погода обычно остаётся умеренной, а не жаркой. Для прогулок подходят лёгкая jacket и удобная обувь, чтобы можно было долго ходить по городу, холмам и набережным.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практичные вещи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поездку полезно брать waterproof clothes, потому что rainy weather здесь бывает часто. Такая одежда помогает гулять у озёр и замков, даже если день начинается ясно.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урока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погоды удобно использовать слова weather, cloudy, rainy, windy, warm и cold. Они помогают точно рассказать, что происходит на улице, и легко запоминаются в теме путешествия.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Шотландии по сезонам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климат смягчает перепады температуры, поэтому погода остаётся умеренной и влажной большую часть года.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Зимы мягкие, а лето прохладное; именно поэтому природа Шотландии остаётся зелёной почти круглый год.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учебная схема по климату Шотландии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801493"/>
            <a:ext cx="206700" cy="165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7975" y="1801493"/>
            <a:ext cx="206700" cy="165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5875" y="3552748"/>
            <a:ext cx="206700" cy="206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77975" y="3564231"/>
            <a:ext cx="206700" cy="1837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шотландского английского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произношение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Шотландии английский звучит с заметным акцентом. Из-за этого знакомые слова могут произноситься иначе, чем в учебнике, но смысл обычно легко понять по контексту.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Scots и Scottish Gaelic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английского, в стране сохраняются Scots и Scottish Gaelic. Эти языки напоминают о долгой истории региона и показывают, что культура Шотландии очень разнообразна.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11766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wee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wee часто значит «маленький». Его можно услышать в повседневной речи, когда говорят о размерах, вещах или людях, и оно делает речь более живой и местной.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7887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Loch, ceilidh, lassie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слова, как loch, ceilidh и lassie, помогают лучше понять шотландскую среду. Они связаны с природой, праздниками и традициями, поэтому английский в Шотландии кажется особенно выразительным.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78510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can schoolchildren do in Scotland?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9675" y="2787078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Замки и история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могут go to castles, смотреть на старинные стены и learn about kings and clans. Такие экскурсии помогают увидеть, как история страны связана с реальными зданиями и легендами.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602931" y="278177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прогулки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прогулки по old streets можно visit shops, squares and museums. Это хороший способ look at the city life, заметить разные здания и почувствовать атмосферу старого Эдинбурга.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36191" y="278177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озёра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поездке легко take a trip to mountains and lakes. Там дети могут увидеть природу, сфотографировать пейзажи и узнать, почему Шотландия так нравится любителям активного отдыха.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669427" y="279272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и острова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круизы к islands позволяют увидеть coast, бухты и небольшие посёлки. Такой маршрут особенно интересен тем, кто хочет combine travel, nature and learning in one day.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складывается образ Шотландии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какие темы вместе формируют узнаваемый образ страны для путешественников и школьников.
</a:t>
            </a:r>
            <a:endParaRPr lang="en-US" sz="10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Scotland: history, nature and traditions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Шотландия удивляет сочетанием древней истории, сильных традиций и красивых пейзажей. Именно поэтому её легко узнать по замкам, легендам, музыке и особой атмосфере путешествия.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2026-05-30T16:49:59Z</dcterms:created>
  <dcterms:modified xsi:type="dcterms:W3CDTF">2026-05-30T16:49:59Z</dcterms:modified>
</cp:coreProperties>
</file>