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Салтыков-Щедрин — «муза пламенной сатиры»
</a:t>
            </a:r>
            <a:endParaRPr lang="en-US" sz="3117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Сатирик, который превратил смех в нравственный суд над эпохой.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среда, породившая сатиру Салтыкова-Щедрина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формировался в эпоху крепостного права, реформ и цензуры, когда старый порядок трещал по швам. Его проза стала резким откликом на бюрократию, социальную несправедливость и политический кризис времени.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ранние впечатления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Салтыков родился в 1826 году в селе Спас-Угол Тверской губернии в дворянской семье. Детские наблюдения за помещичьим бытом рано открыли ему жестокость крепостного уклада.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обучение, затем Московский дворянский институт и Царскосельский лицей дали ему прочную гуманитарную подготовку. Здесь он выработал привычку внимательно всматриваться в общественные порядки и человеческие характеры.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ранних лет соединил личное наблюдение и чувство социальной несправедливости. Именно это позднее сделало его сатиру не только язвительной, но и глубоко гражданской.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01462"/>
            <a:ext cx="421649" cy="37479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службы: школа чиновничьей России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Канцелярская 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Военном министерстве познакомила Салтыкова-Щедрина с канцелярским формализмом и привычкой подменять дело бумагой и отчетом.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Карьеризм и страх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увидел, как служебная иерархия поощряет угодливость, осторожность и стремление не отвечать за решения, а только исполнять распоряжения.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Донос и подозрительность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взаимного недоверия и мелочной слежки позже превратилась у писателя в сатирические образы мелких начальников и «ревизоров».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будущих персонажей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чиновниками дали ему материал для образов людей, у которых власть существует без нравственного содержания и человеческой ответственности.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Вятская ссылка: как провинция стала литературной лабораторией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Вятке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1848 году молодой Салтыков был отправлен в Вятку за вольнодумство. Эта поездка стала не только наказанием, но и началом долгого и точного наблюдения за жизнью российской провинции.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Уездный быт без прикрас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Вятке он увидел повседневность чиновничьего мира: мелкие интриги, рутину службы, бедность нравов и зависимость людей от произвола начальства. Такие впечатления легли в основу будущей сатиры.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лица эпохи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Ссылка сохранилась в памяти писателя как время внимательного чтения реальности. Портреты, архивные бумаги и виды дореформенной Вятки помогают представить, как складывался его взгляд на общество.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чиновника к профессиональному писателю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1847–1848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Публикуются ранние тексты, включая повесть «Противоречия». Литература становится для Салтыкова способом говорить о жизни общества не менее серьезно, чем государственная служба.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вятского опыта и возвращения к службе он все активнее пишет очерки и сатирические заметки, постепенно выбирая литературную работу как главное дело.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Н. Щедрин закрепляет его как самостоятельного автора острой социальной сатиры, отделяя писательскую позицию от чиновного статуса.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у Салтыкова-Щедрина не просто различаются по форме: каждый из них по-своему усиливает общественную критику и моральный смысл.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представлены сказки и крупная проза: именно они позволяют писателю соединять сатиру, обобщение и исторический взгляд.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ключевым произведениям школьного канона: «Сказки», «История одного города», «Господа Головлевы», «Пошехонская старина».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литературные жанры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одного города» как сатирическая модель государства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романе-хронике город Глупов показан как гротескная модель государства, где внешняя смена власти не меняет сути жизни. Управление остается бессмысленным, а человек — бесправным.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градоначальников превращается в череду пародийных исторических фигур. Через них писатель показывает, как произвол и абсурд могут существовать в любой административной форме.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историческую пародию, политическую сатиру и трагикомизм. Народ здесь не идеализирован, а изображен как общество, привыкшее жить в условиях нелепого и жестокого порядка.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Салтыкова-Щедрина: простая форма и острый смысл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«Премудрый пискарь» раскрывает страх как жизненную стратегию: герой спасает себя от опасности, но теряет саму возможность жить полно и осмысленно.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«Как один мужик двух генералов прокормил» сатирик показывает паразитизм привилегированных слоев и их полную зависимость от чужого труда.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«Дикий помещик» высмеивает мечту о власти без обязанностей: герой, лишенный людей, быстро обнаруживает собственную беспомощность и духовную пустоту.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Фольклорная форма делает сатиру особенно острой: аллегория, гипербола и гротеск позволяют говорить о сложных общественных проблемах ясно и без прямой декларации.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социальные явления у писателя превращаются в нравственные диагнозы эпохи.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темах социальная критика у писателя связана с моральной оценкой. Формы сатиры различаются, но вывод остается единым: общество больно нравственно.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Е. Салтыкова-Щедрина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сатиры Салтыкова-Щедрина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389829"/>
            <a:ext cx="300000" cy="2666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350" y="1525288"/>
            <a:ext cx="300000" cy="24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духовного распада в романе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Головлёвы внешне сохраняют дом и имущество, но семейные связи в романе утрачивают доверие, сочувствие и ответственность. Родство превращается в холодный механизм взаимного отчуждения и расчета.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Иудушка как образ лжи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Головлёв говорит мягко и благочестиво, однако его речь служит прикрытием корысти, жестокости и духовной пустоты. Именно этот разрыв между словом и сущностью делает его особенно страшным.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без нравственной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материальное благополучие не спасает героев от внутреннего распада. Накопление собственности лишь усиливает подозрительность, одиночество и моральную деградацию каждого поколения семьи.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как итог вырождения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показывает не только гибель отдельных персонажей, но и крушение целого дворянского уклада. Финал романа подчеркивает: общество, лишенное совести, обречено на вымирание изнутри.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сатирическая точность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слово против канцелярской мертвечины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мастерски сталкивает разговорную интонацию с официальными оборотами, чтобы обнажить фальшь власти и привычной речи. В результате даже привычные фразы звучат тревожно и разоблачительно.
</a:t>
            </a:r>
            <a:endParaRPr lang="en-US" sz="1397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как усилитель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у Салтыкова-Щедрина не просто смешит, а доводит черту до предела. Он делает социальный порок видимым, а скрытую жестокость — почти физически ощутимой для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реальности к сатирическому обобщению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наблюдение за жизнью превращается у Салтыкова-Щедрина в художественный диагноз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цензура меняла форму сатиры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обличение власти в эпоху жесткого контроля печати было опасным, поэтому писатель часто скрывал смысл за аллегорией, намеками и сказовой маской.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Эзопов язык позволял говорить о чиновничьем произволе, общественном двуличии и страхе перед правдой, не называя эти явления прямо в каждом случае.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Иносказание делало текст многослойным: для внимательного читателя сатирический смысл раскрывался полностью, а для цензора оставался внешне безобидным.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форма произведения становилась частью авторской стратегии. Осторожность выражения усиливала остроту критики и помогала сохранить художественную свободу.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повторяются в разных произведениях, но каждый раз раскрывают новый оттенок общественного поведения и нравственной деформации.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типажи власти и приспособления: писателя особенно интересуют те, кто поддерживает несправедливость привычкой, страхом или выгодой.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Е. Салтыкова-Щедрина; обобщение по ключевым сатирическим текстам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персонажей в сатире Салтыкова-Щедрина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 этому времени его произведения уже воспринимались как важнейший художественный итог века, хотя по-прежнему оставались острыми для официальной культуры.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финальной точкой его жизни и закрепил значение Салтыкова-Щедрина как классика русской сатиры.
</a:t>
            </a:r>
            <a:endParaRPr lang="en-US" sz="217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Е. Салтыкове-Щедрине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Булгаков: гротеск как способ говорить о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Михаила Булгакова заметны родственные Салтыкову-Щедрину приемы: фантастическое преувеличение, острая ирония и обнажение абсурда повседневной власти. Сатира здесь не развлекает, а заставляет увидеть скрытую логику общественного страха и подмены.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и язык маленького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Зощенко развивает наблюдение за речью, привычками и внутренней неуверенностью человека, оказавшегося в искаженной социальной среде. Его юмор ближе к повседневности, но щедринская традиция чувствуется в точности разоблачения пустых форм поведения.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Ильф и Петров: смех над общественной маской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«Двенадцать стульев» и других текстах Ильфа и Петрова сатирическая энергия строится на столкновении слова и действия, цели и самообмана. Эта линия продолжает щедринский интерес к социальным ролям, которые выдаются за подлинную сущность.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и продолжение сатирической традиции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автора по-разному раскрывают кризис XIX века, но вместе формируют мощную критическую традицию русской литературы.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Салтыкова-Щедрина критика становится наиболее прямой и социально заостренной, но сохраняет гоголевский гротеск и некрасовскую нравственную тревогу.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произведениям Н. В. Гоголя, Н. А. Некрасова и М. Е. Салтыкова-Щедрина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Гоголем и Некрасовым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64889" y="2183062"/>
            <a:ext cx="3087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Салтыков-Щедрин остается современным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Бюрократия узнаваема
</a:t>
            </a:r>
            <a:pPr algn="ctr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систему, где форма важнее содержания, а процедура подменяет ответственность. Такая модель легко узнается и в современной жизни, поэтому его тексты читаются без исторической дистанции.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Лицемерие не стареет
</a:t>
            </a:r>
            <a:pPr algn="ctr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Щедринская сатира разоблачает людей, которые говорят о нравственности, но действуют ради выгоды. Этот разрыв между словами и поступками остается одной из самых болезненных общественных проблем.
</a:t>
            </a:r>
            <a:endParaRPr lang="en-US" sz="1264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как социальный механизм
</a:t>
            </a:r>
            <a:pPr algn="ctr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страх делает людей пассивными, послушными и удобными для манипуляции. Писатель убеждает: без внутренней свободы общество быстро привыкает к несправедливости.
</a:t>
            </a:r>
            <a:endParaRPr lang="en-US" sz="1197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необходимо
</a:t>
            </a:r>
            <a:pPr algn="ctr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учит не принимать внешнюю благопристойность за истину. Его проза помогает распознавать скрытую фальшь в речи, власти и привычных общественных ритуалах.
</a:t>
            </a:r>
            <a:endParaRPr lang="en-US" sz="11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Сатирик, который заставлял эпоху смотреть на себя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превратил смех в инструмент нравственного анализа. Его книги и сегодня учат видеть, как власть, привычка и лицемерие разрушают человека и общество изнутри.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2026-05-23T11:01:14Z</dcterms:created>
  <dcterms:modified xsi:type="dcterms:W3CDTF">2026-05-23T11:01:14Z</dcterms:modified>
</cp:coreProperties>
</file>