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и революции: общая характеристика и ключевые темы урока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процессы, изменившие мир и политические системы навсегда.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эпохи: предпосылки изменений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Европа пережила глубокие перемены — Реформацию, усиление национальных государств и развитие торговли. Это создало фундамент для абсолютизма и последующих революций, которые кардинально изменили политическую карту и общество.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и французский вариант абсолютной монархии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как центр власти и символ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заявлял: «Государство — это я», подчёркивая абсолютный контроль монарха над страной. Его политика укрепила идею неограниченной власти монарха, что стало символом эпохи абсолютизма.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реформы для укрепления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интендантов позволило монарху управлять регионами напрямую, снижая влияние аристократии. Это повышало эффективность управления и централизовало власть вокруг короля.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Роскошь и церемонии как политический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и придворные церемонии служили не только демонстрацией богатства, но и инструментом управления и влияния, укрепляя авторитет монарха через культуру и ритуал.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революция: путь к парламентской монархии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короля и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противостояние между Карлом I и парламентом привело к гражданской войне и казни монарха. Эти события вскрыли противоречия между абсолютной властью и правом народа.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правовые нормы и ограничение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Билля о правах 1689 года ограничило королевские полномочия, закрепив важные гражданские права и сделав парламент высшим законодательным органом Великобритании.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черты абсолютизма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Неограниченная власть монарха закреплялась через централизованное управление и подконтрольную бюрократию в государстве.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 и минимизация влияния аристократии обеспечивали поддержание внутреннего порядка и укрепление власти короля.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культура и церемонии укрепляли легитимность монарха и формировали национальную идентичность в эпоху религиозных конфликтов.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модели европейского абсолютизма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страны адаптировали абсолютизм под собственные традиции и религии, усиливая внутренний контроль и милитаризацию.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модель стала ориентиром в Европе, с учётом национальных особенностей и степени централизации власти.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причины революций в Европе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имущественного неравенства усиливал недовольство третьего сословия, лишённого политических прав и возможностей.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и политическая изоляция крестьян и городских низов стимулировали протестные настроения и мобилизацию.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налоговые нагрузки тяжело сказывались на простом населении, усугубляя экономические трудности.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социальная система не отвечала потребностям времени, что вызвало кризис легитимности власти и запрос на перемены.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революционного процесса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Французской революции (1789–1799)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 абсолютизме: инструмент централизации и завоеваний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расширялась, становилась профессиональной и регулярной, что укрепляло власть монарха и обеспечивало безопасность государства внутри страны.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военных академий и улучшение подготовки офицеров способствовали модернизации войск и успешному проведению внешних и внутренних операций.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Версаль: центр власти и символ абсолютизма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величие и иерархия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представлял собой грандиозный дворцовый комплекс, отражающий могущество короля и строгую иерархию придворных. Архитектура подчёркивала социальный статус и власть монарха над подданными.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и политические церемонии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служил центром управления страной, где проходили важные государственные и церемониальные мероприятия, подчёркивавшие величие и неприкосновенность короля.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абсолютизма: меркантилизм и реформы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Меркантилизм обеспечивал усиленную поддержку экспорта и введение ограничений на импорт для накопления национального богатства и укрепления экономической самостоятельности государства.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крупные мануфактуры и торговые монополии с государственной помощью, что способствовало развитию производства и формированию внутреннего рынка.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Жана-Батиста Кольбера существенно улучшили финансовую систему Франции, увеличили доходы короны, но также усилили социальное неравенство и вызвали недовольство различных слоёв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революция: события и результаты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права и свободы началась с Взятия Бастилии в 1789 году и привела к официальной отмене сословных привилегий и абсолютной монархии. Декларация прав человека стала фундаментом новых гражданских свобод.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революции охватил якобинскую диктатуру и судебный процесс над Людовиком XVI, что завершилось казнью монарха и окончательным утверждением республиканских принципов государственной власти.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английской, американской и французской революций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важнейшие революции XVII–XVIII веков различались целями и результатами, объединяя идеи Просвещения и различные политические преобразования.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революции внесли вклад в развитие современных форм правления, несмотря на разницу в подходах и исторических условиях.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учебные материалы по Всеобщей 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 их влияние на революционные процессы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формировало представление о народном суверенитете и праве общества участвовать в управлении государством, что ослабляло позицию absolutной власти.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предложил разделение властей, обеспечивающее контроль и баланс, предотвращая самоуправство монарха — идея стала важным принципом конституционного строя.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критиковал религиозный фанатизм и невежество, выступал за свободу слова и религии, что вдохновляло революционеров на борьбу с деспотией.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в "Общественном договоре" оправдывал народные восстания как средство восстановления власти народа, что стимулировало переход к демократии и гражданским правам.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абсолютизм: преобразования Петра I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государственного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учредил Сенат и коллегии для централизации власти, внедрил табель о рангах, упорядочив государственную службу и усилив контроль над чиновничьим аппаратом.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армии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регулярные армия и флот, развивались европейские технологии и образование, что значительно повысило мощь и престиж России на международной арене.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войны и протесты против абсолютизма в России
</a:t>
            </a:r>
            <a:endParaRPr lang="en-US" sz="2134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Степана Разина (1670–1671)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бунт крестьян и казаков против феодального гнёта и властных порядков, сопровождался нападениями на помещичьи усадьбы и преследованием чиновников.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крепостничества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революционных волнений государство усилило контроль над крестьянами и центральной властью, закрепив и расширив систему крепостного права.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Емельяна Пугачёва (1773–1775)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движение крестьянской и казацкой бедноты против крепостничества и жестокой эксплуатации, подавленное войсками Екатерины II с тяжёлыми последствиями для мятежников.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 XIX века: массовые движения и перемены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во Франции (1830)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Карла X и восхождение Луи-Филиппа ознаменовали переход к более либеральной монархии. Революция вдохновила европейские народы на борьбу за гражданские права и национальное самоопределение.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народов (1848)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произошли революционные движения в нескольких европейских странах, требовавших конституционных реформ, национального единства и гражданских свобод. Хотя большинство восстаний было подавлено, они заложили основы будущих преобразований.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повторные волнения (1820, 1830)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возникли в ответ на абсолютистские устои и стремление к парламентскому правлению, что привело к частичной либерализации и изменению государственного строя.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парламентским монархиям сопровождался принятием конституций и законов, ограничивающих власть монарха и расширяющих права граждан.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реформы Александра II, включая отмену крепостного права, стали шагом к постепенной либерализации и формированию модернизированного общества.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республика стала символом отказа от абсолютной власти, закрепив права и свободы в законодательных актах концов XVIII века.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и конституционализм: отход от абсолютизма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год начались глубокие политические преобразования, которые заложили основы правового государства и гражданских свобод.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Европы XVIII века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Великая французская революция стала поворотным моментом в истории, повлиявшим на развитие современных демократических институтов.
</a:t>
            </a:r>
            <a:endParaRPr lang="en-US" sz="19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абсолютизма и революций в формировании современного мира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абсолютизма и революций стала фундаментом современных государственных институций, прав человека и национального самосознания, обеспечив ключевые ценности и механизмы демократического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2026-05-11T09:16:43Z</dcterms:created>
  <dcterms:modified xsi:type="dcterms:W3CDTF">2026-05-11T09:16:43Z</dcterms:modified>
</cp:coreProperties>
</file>