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карты: язык пространства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увидеть Землю целиком и понять пространство вокруг нас.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карты стали незаменимыми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появились тысячи лет назад в Древнем Египте и Вавилоне. С развитием мореплавания, торговли и науки они становились точнее. Сегодня карты нужны для навигации, изучения природы, планирования дорог и поиска маршрутов.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географическая карта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изображает всю Землю или только ее часть на плоскости, уменьшая реальные размеры объектов. Благодаря этому на одном листе можно увидеть огромную территорию и ее главные особенности.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показывают материки, океаны, моря, реки, горы и равнины. По таким изображениям удобно сравнивать, где находятся крупные формы рельефа и как они расположены относительно друг друга.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находить страны, города, столицы и границы государств. Это важно для изучения мира, потому что сразу видно, какие территории соседствуют и какие населенные пункты являются главными.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карта была понятной, на ней используют условные знаки и цвета. Один и тот же знак означает один объект, поэтому читать карту можно одинаково в разных учебниках и атласах.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позволяет одновременно рассматривать большую площадь и быстро находить нужные объекты. Это делает ее удобной для сравнения расстояний, направлений и взаимного положения разных территорий.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карты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подсказывает, о какой территории и теме идет речь. Без него трудно понять, что именно изображено: вся Земля, отдельная страна, климат или рельеф.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расстояния на карте уменьшены по сравнению с местностью. Он нужен, чтобы переводить сантиметры на бумаге в реальные метры и километры.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значение условных знаков, линий и цветов. С ее помощью можно быстро понять, где изображены реки, дороги, города, леса или границы.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обычно обозначают север, юг, запад и восток. Это помогает правильно ориентироваться, определять направление движения и не путать расположение объектов.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 меридианы образуют градусную сетку. Она нужна для определения географических координат и точного поиска объектов на поверхности Земли.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географических карт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помогают решать разные географические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карты нужен для своей цели: природу, государства, климат или детальное изучение местности.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размер изображаемой территории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масштаб влияет не только на детали, но и на площадь, которую можно показать на одной карте.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подробностей и меньше территория; чем мельче масштаб, тем шире охват, но меньше деталей.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719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 цветом и специальными линиями на карте показывают реки, озера, моря и океаны. Такие обозначения помогают быстро отличать водные объекты от суши и не путать их между собой.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линии и маршруты наносят отдельными знаками, чтобы показать связь между населенными пунктами. По ним удобно оценивать, как можно добраться из одного места в другое.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низменности и некоторые другие природные объекты обозначают цветом и символами. Цветовая система делает карту наглядной и помогает сразу увидеть особенности территории.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поселки и столицы отмечают разными значками, чтобы показать их размер и значение. Чем крупнее населенный пункт, тем заметнее его обозначение на карте.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объединяет все знаки в одну систему и объясняет их смысл. Без нее карта становится трудной для чтения, потому что одни и те же линии и цвета могут означать разные вещи.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карту шаг за шагом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чтения карты помогает не пропустить важные элементы и правильно понять изображение.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физическая карта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физической карте хорошо видны равнины, возвышенности и горы. Разные оттенки помогают понять, как меняется поверхность суши на большой территории. По такому изображению легко заметить, где местность ровная, а где она сильно изрезана.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озера, моря и океаны обычно выделяют синим цветом. Это делает карту понятной с первого взгляда: водные объекты сразу отделяются от суши, а побережья материков становятся особенно заметными.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картина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объединяет рельеф и водные объекты в одном изображении. На ней видно, где проходят крупные горные системы, как текут большие реки и какие участки суши находятся рядом с морями и океанами.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страны мира и помогает увидеть, как они расположены на материках. Разные территории часто окрашены в разные цвета, чтобы их было легче различать и запоминать.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карте особенно заметны государственные границы. Они показывают, где заканчивается одна страна и начинается другая, поэтому карта удобна для изучения соседства государств.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города отмечаются специальными знаками, чтобы подчеркнуть их важность. Это помогает быстро находить главные центры страны и сравнивать их между собой.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одновременно помогает ориентироваться в расположении материков и океанов. Благодаря этому легче понимать, в какой части мира находится страна и с какими территориями она связана.
</a:t>
            </a:r>
            <a:endParaRPr lang="en-US" sz="8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определить масштаб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связывает карту с реальной местностью и позволяет измерять расстояния без догадок.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деталей видно; чем мельче, тем шире охват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учебная схема масштаба.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 меридианы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карту наносят градусную сетку, чтобы связать изображение с поверхностью Земли и упростить поиск объектов.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нулевой меридиан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делят земной шар на полушария и служат основой для отсчета широты и долготы.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показывают точное положение точки на карте и помогают отличать один объект от другого.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находят города, острова, вершины гор и другие места, даже если они расположены далеко друг от друга.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план, глобус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способов изображения Земли и ее участков.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удобен для маленьких участков, карта — для больших территорий, а глобус лучше всего передает форму Земли.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 жизни современного человека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навигаторах карта помогает быстро выбрать маршрут, увидеть повороты и избежать лишних поездок. Это удобно и в городе, и в дороге между населенными пунктами.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приложения, службы доставки и погодные сервисы используют карты, чтобы показывать адреса, остановки, магазины и другие полезные места рядом с пользователем.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 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могут отображать пробки, перекрытия дорог и изменения на местности. Благодаря этому они помогают принимать решения быстрее, чем обычная бумажная схема.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 снимки с воздуха позволяют уточнять улицы, здания и дороги. Поэтому современная карта часто сочетает изображение местности с актуальными данными.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современная карта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данных спутников, аэрофотосъемки и наземных измерений.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карты чаще всего нужны школьнику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дополняют друг друга: одни помогают изучать природу, другие — страны, третьи — погоду и место проживания.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школьной работы — физическая и политическая карты, а остальные нужны для более узких 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чтении карт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смотреть на масштаб, легко ошибиться в расстоянии и неправильно оценить размеры территории. Особенно это заметно при сравнении карт разного охвата.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легенде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нужно сверять с легендой, иначе река может быть принята за дорогу, а граница — за обычную линию на рисунке.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стороны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определении северa, юга, запада и востока меняет представление о положении объектов и приводит к неправильным выводам о направлении пути.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 карте всегда имеет смысл: он может обозначать рельеф, воду или территории. Если не замечать границы, легко перепутать соседние области или страны.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разных карт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разных масштабов нельзя сравнивать напрямую без пересчета. Иначе расстояния, площади и расположение объектов будут восприниматься неточно.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иногда искажают Землю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шар становится плоскостью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шарообразную форму, а карта — плоская. Поэтому при переносе поверхности на лист неизбежно что-то меняется: форма, площадь, расстояние или направление. Именно из-за этого одни страны на карте кажутся больше, чем в действительности.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точнее в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объемно, без разрезов и растяжения отдельных участков. На нем удобнее увидеть общую форму материков и океанов, а плоская карта помогает рассмотреть детали и подписать объекты более наглядно.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попасть в ловушку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разные карты, важно помнить: они могут по-разному передавать одну и ту же территорию. Поэтому полезно смотреть на масштаб, легенду и источник изображения, а еще сопоставлять карту с глобусом.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разных карт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основных видов карт, используемых в учебе и повседневной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зависит от задачи: для похода удобна бумажная карта, для дороги — цифровая, для изучения местности — спутниковая.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справочники; школьный курс.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видеть мир точнее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соединяет масштаб, легенду, координаты и условные знаки. Она помогает читать пространство, сравнивать территории и находить нужную информацию в учебе и повседневной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2026-06-02T10:09:25Z</dcterms:created>
  <dcterms:modified xsi:type="dcterms:W3CDTF">2026-06-02T10:09:25Z</dcterms:modified>
</cp:coreProperties>
</file>