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мир: демократические идеи и гласность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участия снова становились частью политики?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конституционализма к гласности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европейский конституционализм, российские реформы и позднесоветскую гласность, показывая, как менялись участие общества, публичная политика и представления о правах человека.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как новая политическая идея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Представительство и спор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частью новой политики стали представительные органы, публичные дебаты и открытое обсуждение законов. Через них общество получало возможность влиять на решения, а не только подчиняться им.
</a:t>
            </a:r>
            <a:endParaRPr lang="en-US" sz="831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и мобилизация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идеи росли вместе с индустриализацией, урбанизацией и массовой прессой. Большие города, фабрики и газеты усиливали политическую мобилизацию и делали общественные требования заметнее и настойчивее.
</a:t>
            </a:r>
            <a:endParaRPr lang="en-US" sz="831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и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XX века демократия означала не только выборы, но и признание граждан как участников политики. Люди ожидали, что власть будет отвечать перед обществом, а не существовать отдельно от него.
</a:t>
            </a:r>
            <a:endParaRPr lang="en-US" sz="831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все чаще связывалась с правами, свободой слова и защитой личности. Именно поэтому она становилась не абстрактным лозунгом, а ответом на реальные социальные перемены.
</a:t>
            </a:r>
            <a:endParaRPr lang="en-US" sz="8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тренды начала XX века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Конституции и парламенты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европейских странах конституции и парламенты уже задавали политическую норму. Даже там, где сохранялись монархии, власть постепенно сильнее опиралась на право и институты представительства.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1900 года свобода печати, собраний и объединений стала важным критерием политической современности. Эти свободы позволяли обществу обсуждать власть открыто и создавать устойчивые формы участия.
</a:t>
            </a:r>
            <a:endParaRPr lang="en-US" sz="86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электората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Избирательные права расширялись постепенно, а движения за женское участие в политике набирали силу. Это показывало, что демократия переставала быть привилегией узкого круга мужчин.
</a:t>
            </a:r>
            <a:endParaRPr lang="en-US" sz="967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партий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Партийная политика становилась привычной частью общественной жизни. Разные программы и идеологии конкурировали за поддержку граждан, формируя более сложную и открытую политическую среду.
</a:t>
            </a:r>
            <a:endParaRPr lang="en-US" sz="9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предпосылки перемен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вопрос оставался нерешенным: земля, повинности и зависимость деревни подрывали доверие к власти. Для миллионов людей реформа означала не абстрактные идеи, а повседневное выживание.
</a:t>
            </a:r>
            <a:endParaRPr lang="en-US" sz="1107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представительства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Представительные институты были слабыми, а самодержавие сохраняло решающее влияние на политику. Это порождало ощущение, что законные каналы участия не соответствуют масштабу общественных запросов.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законных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Либеральная интеллигенция и земства все настойчивее требовали ограничить произвол власти. Они связывали общественное развитие с правовыми гарантиями, а не с одними административными решениями.
</a:t>
            </a:r>
            <a:endParaRPr lang="en-US" sz="997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и 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быстро индустриализировалась, но социальные последствия этого процесса оставались острыми. Рост городов и фабрик усиливал рабочий вопрос, а государственные механизмы участия не успевали за переменами.
</a:t>
            </a:r>
            <a:endParaRPr lang="en-US" sz="9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Либеральное движение и реформаторская программа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деятели добивались конституции как основы предсказуемой политики. Для них закон должен был ограничить власть и превратить подданных в граждан с признаваемыми правами.
</a:t>
            </a:r>
            <a:endParaRPr lang="en-US" sz="916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гарантии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придавалось суду присяжных и независимому правосудию. Такие механизмы воспринимались как защита личности от произвола и как шаг к правовому государству.
</a:t>
            </a:r>
            <a:endParaRPr lang="en-US" sz="927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печать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печати рассматривалась как условие общественного контроля над властью. Без открытого обсуждения реформы, по мнению либералов, не могли быть устойчивыми и понятными большинству общества.
</a:t>
            </a:r>
            <a:endParaRPr lang="en-US" sz="916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Постепенная трансформация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Земские деятели и общественные союзы надеялись на постепенный переход от сословного строя к представительству. Они рассчитывали на реформы сверху, но с расширением реального участия снизу.
</a:t>
            </a:r>
            <a:endParaRPr lang="en-US" sz="91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год и первый опыт парламентаризма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1905 года улицы крупных городов наполнились митингами, листовками и новыми политическими лозунгами. Люди впервые увидели, что требования свободы могут звучать публично и почти легально.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17 октября обещал гражданские свободы и Государственную думу. Для многих это стало знаком, что самодержавие вынуждено признать необходимость политических перемен и открытого разговора с обществом.
</a:t>
            </a:r>
            <a:endParaRPr lang="en-US" sz="838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реформ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 за этим появились партии, легальная пресса и новые формы участия. Однако решающая власть по-прежнему оставалась у монархии и исполнительной системы, что делало перемены неполными.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парламентская модель осталась неполной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выборы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система была неравной и сохраняла сословные различия. Это означало, что представительство отражало общество лишь частично и не давало равного голоса всем группам населения.
</a:t>
            </a:r>
            <a:endParaRPr lang="en-US" sz="978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могло распускать Думу и влиять на состав законодательного процесса. Поэтому ожидания настоящего народного представительства постоянно сталкивались с зависимостью от монархического центра.
</a:t>
            </a:r>
            <a:endParaRPr lang="en-US" sz="944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полномочия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дума стала важным символом политического участия, но ее возможности были ограничены заранее. Она могла обсуждать решения, однако не контролировала всю исполнительную власть и не определяла курс государства полностью.
</a:t>
            </a:r>
            <a:endParaRPr lang="en-US" sz="8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61405"/>
            <a:ext cx="449100" cy="3592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97869"/>
            <a:ext cx="449100" cy="359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34312"/>
            <a:ext cx="449100" cy="3592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Пресса и общественные организации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после 1905 года сделал печать более влиятельной. Газеты и журналы стали не только источником новостей, но и площадкой, где общество училось обсуждать власть и социальные проблемы.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спор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дискуссии расширяли границы допустимого разговора. Через статьи, собрания и отклики формировалась привычка спорить о труде, правах и ответственности государства перед гражданами.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союзы и кооперация помогали людям действовать совместно. Они показывали, что коллективные интересы можно защищать не только через чиновников, но и через самоорганизацию.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солидарность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Благотворительные общества связывали помощь нуждающимся с участием горожан. Такая деятельность развивала чувство гражданской ответственности и создавала опыт совместной работы вне официального аппарата.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год: демократические ожидания и кризис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и 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открыла пространство надежд: власть обещала свободы, выборы и новый политический порядок. Но общество ожидало быстрых решений, а государство уже сталкивалось с разложением управления.
</a:t>
            </a:r>
            <a:endParaRPr lang="en-US" sz="825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Свободы без 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правительство заявило о свободе слова, собраний и подготовке Учредительного собрания. Однако продолжавшаяся война мешала реформам, усиливала недоверие и делала компромисс между силами почти невозможным.
</a:t>
            </a:r>
            <a:endParaRPr lang="en-US" sz="82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властей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росло влияние Советов, партий и уличной политики. Несколько центров власти конкурировали друг с другом, поэтому демократические лозунги часто не переходили в стабильные институты.
</a:t>
            </a:r>
            <a:endParaRPr lang="en-US" sz="910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завершающего этапа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осени 1917 года ожидание перемен усилилось, но политический кризис только углублялся. Массовая поддержка радикальных решений показала, насколько хрупкой оказалась попытка построить демократию в условиях войны.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новая власть понимала народовластие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вместо парламента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связывали народовластие не с многопартийными выборами, а с властью Советов, где, по их замыслу, выражались интересы трудящихся и реализовывалась «диктатура пролетариата».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под 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 новая власть обещала широкое участие рабочих и крестьян в управлении, однако уже в первые годы политическая инициатива всё теснее подчинялась партийной дисциплине и чрезвычайным решениям.
</a:t>
            </a:r>
            <a:endParaRPr lang="en-US" sz="1020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политического поля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Гражданской войны усиливались вытеснение соперников, закрытие независимых органов и опора на принуждение. Народовластие все чаще понималось как единая линия партии, а не свободный политический выбор.
</a:t>
            </a:r>
            <a:endParaRPr lang="en-US" sz="10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революционного участия к однопартийности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и партия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Оппозиционные партии были постепенно устранены, а Советы потеряли самостоятельность, превратившись в механизм исполнения решений, принятых партийным руководством на верхнем уровне.
</a:t>
            </a:r>
            <a:endParaRPr lang="en-US" sz="831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Контролируемые выборы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Избирательные процедуры сохранялись, но контроль над кандидатами и списками делал их все менее открытыми. Формальная легитимность подменялась управляемым участием и политической лояльностью.
</a:t>
            </a:r>
            <a:endParaRPr lang="en-US" sz="831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 ожиданиями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ожидания свободных выборов и широкой политической конкуренции быстро столкнулись с военной нестабильностью, распадом управления и борьбой за власть между разными центрами влияния.
</a:t>
            </a:r>
            <a:endParaRPr lang="en-US" sz="831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норма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1920-х годов однопартийность стала основой системы, а политическая жизнь — пространством разрешенного согласия. Именно тогда оформился устойчивый разрыв между обещанием демократии и реальной практикой.
</a:t>
            </a:r>
            <a:endParaRPr lang="en-US" sz="8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советская публичность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300667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рамка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Партийная пресса создавала ощущение открытого обсуждения, однако одновременно задавала единственно правильную интерпретацию событий. Несогласие допускалось лишь в пределах, не затрагивавших основы системы.
</a:t>
            </a:r>
            <a:endParaRPr lang="en-US" sz="1143" dirty="0"/>
          </a:p>
        </p:txBody>
      </p:sp>
      <p:sp>
        <p:nvSpPr>
          <p:cNvPr id="9" name="Text 3"/>
          <p:cNvSpPr txBox="1"/>
          <p:nvPr/>
        </p:nvSpPr>
        <p:spPr>
          <a:xfrm>
            <a:off x="6151298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Публичность существовала, но оставалась условной: говорить можно было многое, пока это не превращалось в критику власти как таковой. Свобода обсуждения была тесно связана с идеологическим контролем.
</a:t>
            </a:r>
            <a:endParaRPr lang="en-US" sz="1193" dirty="0"/>
          </a:p>
        </p:txBody>
      </p:sp>
      <p:sp>
        <p:nvSpPr>
          <p:cNvPr id="10" name="Text 4"/>
          <p:cNvSpPr txBox="1"/>
          <p:nvPr/>
        </p:nvSpPr>
        <p:spPr>
          <a:xfrm>
            <a:off x="450025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 по 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 и митинги давали людям возможность говорить о войне, хозяйственных трудностях и будущем страны, но повестка и допустимые выводы определялись партийными структурами заранее.
</a:t>
            </a:r>
            <a:endParaRPr lang="en-US" sz="12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открытости: от реформ к гласности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этапе менялись не только объем открытости, но и сама логика публичности: от редких реформаторских импульсов к более широкому обсуждению проблем в конце советского периода.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росла рывками: после ограничений наступали периоды расширения, а наивысший уровень достигался в годы гласности.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периодизация политической публичности в России и СССР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Оттепель как частичное расширение свободы слова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запретных тем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годы оттепели появились тексты и публикации, прямо говорившие о репрессиях, ошибках прошлого и цене молчания. Это расширило границы допустимого обсуждения, хотя не отменило цензурные ограничения.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журналы и литературные произведения сделали заметнее личный опыт, моральный выбор и ответственность человека перед временем. Общество получило более сложный язык для разговора о прошлом и настоящем.
</a:t>
            </a:r>
            <a:endParaRPr lang="en-US" sz="1076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 пределами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оставалась осторожной: можно было обсуждать отдельные злоупотребления и исторические травмы, но не основы политической системы. Поэтому свобода слова оставалась частичной и уязвимой.
</a:t>
            </a:r>
            <a:endParaRPr lang="en-US" sz="10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дискуссии в культуре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как код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журналах 1950–1960-х годов читатель искал не только сюжет, но и намек на правду о времени. Короткая статья о войне или быте могла звучать как разговор о цене молчания и личной ответственности.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между строк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оттепели показывали человека в сложных обстоятельствах, а не только образцового героя. Зрители привыкали читать между кадрами: где официальная версия, а где скрытый вопрос к обществу и власти.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правде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дискуссии собирали огромную аудиторию, потому что обсуждали память, совесть и право на собственный голос. Именно культура научила многих формулировать сомнение осторожно, но достаточно ясно, чтобы быть услышанными.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Застой и пределы разрешенной критики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без 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брежневское время допустимой считалась критика отдельных сбоев: очередей, снабжения, дисциплины, бюрократии. Такие замечания не затрагивали саму политическую систему и потому не считались опасными.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слов и дел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обещал стабильность и успех, но реальные трудности накапливались. Чем сильнее расходились лозунги и повседневность, тем заметнее становилось недоверие к привычным формулировкам.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обсуждения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Разрешенная публичность превращалась в ритуал: проблему можно было назвать, но нельзя было обсуждать ее причины глубоко. Это ограничивало общественную инициативу и сужало пространство для честного разговора.
</a:t>
            </a:r>
            <a:endParaRPr lang="en-US" sz="101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 и правозащитная среда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прав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Правозащитники говорили о достоинстве личности, законности и правах человека. Их позиции были важны не только как протест, но и как попытка вернуть государству ответственность перед гражданином.
</a:t>
            </a:r>
            <a:endParaRPr lang="en-US" sz="831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как довод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Диссидентская среда соединяла частные свидетельства о преследованиях в общую картину несвободы. Это помогало людям видеть, что личная проблема часто имеет общественный и политический характер.
</a:t>
            </a:r>
            <a:endParaRPr lang="en-US" sz="831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вне цензуры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 позволял обходить цензуру и передавать тексты от руки, через перепечатку или на машинке. Так распространялись статьи, мемуары и свидетельства, которые официально не могли быть опубликованы.
</a:t>
            </a:r>
            <a:endParaRPr lang="en-US" sz="831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Альтернативная публичность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Неофициальная гласность не имела ресурсов государства, но создавала альтернативное публичное пространство. В нем формировалась привычка не соглашаться с навязанной версией событий и требовать объяснений.
</a:t>
            </a:r>
            <a:endParaRPr lang="en-US" sz="8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Гласность: цели, инструменты, эффекты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изменила сам принцип публичного разговора: проблему можно было не только признать, но и обсуждать в новых медиа и на выборах, связывая слово с политическим действием.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не сводилась к одной реформе: она одновременно расширяла информацию, усиливала участие и повышала требования общества к власти.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теме гласности в СССР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открытости к участию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демократических идей в России и СССР показывает, что открытость редко приходит сразу и надолго. Парламентский опыт, общественная критика и гласность постепенно подготовили более активное участие граждан в политике.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2026-07-26T07:50:19Z</dcterms:created>
  <dcterms:modified xsi:type="dcterms:W3CDTF">2026-07-26T07:50:19Z</dcterms:modified>
</cp:coreProperties>
</file>