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 анализирующее скрещивание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признаки наследуются и как определить скрытый генотип.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помогают понять, почему одинаковый внешний признак может скрывать разные генотипы, а гибриды иногда имеют не доминантный, а промежуточный фенотип. На их основе решают задачи с решёткой Пеннета и анализом потомства.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закономерности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показывает, что гетерозигота имеет собственный промежуточный фенотип, а не повторяет доминантный вариант.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1:2:1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таково характерное расщепление и по генотипу, и по фенотипу при скрещивании двух гетерозигот.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генетики: неполное доминирование при скрещивании Rr × Rr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пример: окраска цветков львиного зева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растение с генотипом RR и белое растение с генотипом rr дают потомство с розовой окраской. Именно этот пример удобно показывает промежуточное проявление признака.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первого скрещивания имеют генотип Rr. Их фенотип не совпадает ни с одним из родителей, потому что аллели проявляются частично и совместно влияют на окраску.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гибридов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розовых растений Rr × Rr в потомстве появляются все три варианта: красные, розовые и белые особи в соотношении 1:2:1.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фенотипу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расщепление повторяет генотипическое, поэтому по внешнему виду потомков можно сразу судить о типе наследования, не ограничиваясь только записью аллелей.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каждому генотипу соответствует свой фенотип, и что происходит при скрещивании гетерозигот.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гетерозигота отличается от обеих гомозигот, а распределение потомства по генотипам и фенотипам совпадает.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генетика: пример с окраской цветков львиного зева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 фенотипы при неполном доминировании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схеме Rr × Rr в школьной генетике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равновесие между редкими гомозиготами и преобладающей гетерозиготой.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25%: 50%: 25% подтверждает типичное для неполного доминирования расщепление 1:2:1.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 скрещивании двух гетерозигот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внешне неотличима от доминантной гомозиготы, поэтому признак выглядит так, будто рецессивный аллель почти не проявляется. В потомстве обычно наблюдают соотношение 3:1.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гетерозигота имеет собственный фенотип, средний между двумя крайними формами. Это особенно заметно у признаков, связанных с окраской, размером или интенсивностью окрашивания.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вариант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полном доминировании фенотип не всегда раскрывает генотип, а при неполном доминировании внешний вид уже даёт больше информации. Поэтому результаты скрещивания читаются значительно точнее.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логика анализа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 скрывает различие между AA и Aa, а неполное доминирование делает это различие видимым. Для решения задач это принципиально меняет ход рассуждений.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различие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неполного доминирования от полного доминирования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копия гена недостаточна
</a:t>
            </a:r>
            <a:pPr algn="l" indent="0" marL="0">
              <a:lnSpc>
                <a:spcPct val="115000"/>
              </a:lnSpc>
              <a:buNone/>
            </a:pPr>
            <a:r>
              <a:rPr lang="en-US" sz="5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одной функциональной копии гена не хватает для полного проявления признака, гетерозигота формирует ослабленный вариант. Тогда фенотип зависит не от наличия аллеля, а от его дозы.
</a:t>
            </a:r>
            <a:endParaRPr lang="en-US" sz="1259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уровень продукта гена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Промежуточность часто связана с количеством синтезируемого пигмента или активностью фермента. Чем меньше продукта образуется, тем слабее выражен признак и тем заметнее отклонение от одного из родителей.
</a:t>
            </a:r>
            <a:endParaRPr lang="en-US" sz="1252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не 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наследовании оба аллеля сохраняются и передаются дальше, но их совместное действие даёт количественный, а не «всё или ничего» результат. Поэтому фенотип занимает промежуточное положение.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промежуточный фенотип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неполного доминирования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генетической задачи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особей
</a:t>
            </a:r>
            <a:pPr algn="l" indent="0" marL="0">
              <a:lnSpc>
                <a:spcPct val="130039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опыта берут особь с доминантным фенотипом и скрещивают её с рецессивной гомозиготой. Так потомство сразу показывает, скрыт ли рецессивный аллель у исследуемой формы.
</a:t>
            </a:r>
            <a:endParaRPr lang="en-US" sz="1173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Наблюдение потомства
</a:t>
            </a:r>
            <a:pPr algn="l" indent="0" marL="0">
              <a:lnSpc>
                <a:spcPct val="130039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потомстве появляются только доминантные особи, исходная форма, как правило, была гомозиготой. Если возникает расщепление 1:1, исследуемая особь была гетерозиготой.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о генотипе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установить, относится ли неизвестная особь к AA или Aa, не ограничиваясь только внешним видом. Поэтому анализирующее скрещивание особенно полезно в учебных задачах.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анализирующего скрещивания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особь с доминантным фенотипом обозначают как A? , потому что по внешнему виду нельзя сразу понять её генотип. Её скрещивают с рецессивной формой aa, чтобы проверить, какие аллели она передаёт потомству.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генотип под вопросом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потомки выглядят доминантными, значит, исходная особь была AA. Если же появляется расщепление 1:1, то скрытый генотип — Aa. На изображении удобно показать две расходящиеся ветви с разными итогами скрещивания.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результата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анализирующего скрещивания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56339"/>
            <a:ext cx="4063200" cy="1977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генетика: анализирующее скрещивание, 10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потомству определить генотип особи с доминантным фенотипом.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хотя бы одного потомка с рецессивным фенотипом означает, что исследуемая особь была гетерозиготной.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анализирующего скрещивания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генетических соотношений для школьного курса биологии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типичные фенотипические соотношения, которые учащиеся встречают в задачах на наследование признаков.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1 может означать разные ситуации: гомозиготность, гетерозиготность или проверочное скрещивание. Важен не только результат, но и схема родителей.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характерных соотношений потомства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генетической задачи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331125" y="3674952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обозначьте родителей и возможные гаметы. Если один генотип неизвестен, отметьте его условно и проверьте все допустимые варианты, чтобы не потерять ни одного исхода скрещивания.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22100" y="314395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Запишите генотипы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выделите, какие аллели указаны в задаче, что известно о фенотипах родителей и какой признак нужно объяснить. Это помогает не перепутать доминантные и рецессивные варианты.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Прочитайте условие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3231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составьте решетку Пеннета и найдите все сочетания аллелей у потомков. На этом этапе важно не пропускать повторяющиеся комбинации и правильно считать их число.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54206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Постройте решетку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97223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генотипы нужно сразу перевести в фенотипы, особенно если речь идет о неполном доминировании. Именно здесь становится видно, совпадает ли фенотипическое расщепление с генотипическим.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488197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Свяжите генотипы с фенотипами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217556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сформулируйте итог: укажите генотипы родителей, варианты потомства, соотношение фенотипов и краткое объяснение. Такая структура делает решение полным и понятным для проверки.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6708531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Проверьте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9622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тип доминирования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гетерозиготе ошибочно приписывают фенотип доминантной гомозиготы. Это приводит к неверному выводу о полном доминировании там, где на самом деле наблюдается промежуточное проявление признака.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кодоминированием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проявляется промежуточный фенотип, а при кодоминировании — оба признака сразу. Если не различать эти случаи, легко неправильно интерпретировать внешний вид потомков.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проверка генотипа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анализирующем скрещивании второй родитель должен быть рецессивной гомозиготой. Если подставить особь с неизвестным генотипом, результат перестает быть проверочным и не позволяет сделать надежный вывод.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 биологии и селекции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носителей аллеля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позволяет определить, несет ли особь скрытый аллель, даже если внешне она проявляет доминантный признак. Это особенно важно при отборе родительских форм.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дозы гена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удобно использовать как учебную модель для изучения дозы гена. По промежуточному фенотипу видно, как меняется выраженность признака при разном наборе аллелей.
</a:t>
            </a:r>
            <a:endParaRPr lang="en-US" sz="1283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селекционной практике такие схемы помогают анализировать наследование окраски, формы и других признаков у растений и животных. Это упрощает прогнозирование результата скрещивания и отбор нужных линий.
</a:t>
            </a:r>
            <a:endParaRPr lang="en-US" sz="12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типы доминирования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внешнему виду гетерозиготы и по результатам скрещивания с учетом проявления аллелей.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генетических соотношений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узнавать тип задачи по характерному числу классов потомков и по тому, как проявляется признак у гетерозиготы.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доминирование отличаются по фенотипу гетерозиготы, а анализирующее скрещивание служит проверкой генотипа, а не отдельным типом наследования.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соотношений потомства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школьной генетики и проверки знаний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тема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 анализирующее скрещивание входят в обязательный материал 10 класса. Эти вопросы часто используются в контрольных и экзаменационных заданиях по биологии.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чтения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решения нужно внимательно читать формулировку, замечать обозначения аллелей и понимать, что именно требуется найти: генотип, фенотип или тип наследования.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решеткой Пеннета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Решетка Пеннета остается главным инструментом для систематизации гаметы и потомства. Она помогает не пропустить варианты скрещивания и точно подсчитать ожидаемые соотношения.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биологического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проверяют не только знание терминов, но и умение объяснять наблюдаемые закономерности. Ученик должен связывать данные потомства с генетической моделью, а не угадывать ответ.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показывает промежуточный фенотип гетерозиготы и соотношение 1:2:1, а анализирующее скрещивание помогает установить скрытый генотип по потомству. Оба подхода учат читать результаты скрещивания как точный биологический сигнал.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которую можно проверить опытом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2026-06-01T17:13:24Z</dcterms:created>
  <dcterms:modified xsi:type="dcterms:W3CDTF">2026-06-01T17:13:24Z</dcterms:modified>
</cp:coreProperties>
</file>