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обитания: ключевые темы и актуальность
</a:t>
            </a:r>
            <a:endParaRPr lang="en-US" sz="2209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среда обитания влияет на жизнь и строение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среда обитания?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это совокупность условий жизни для организмов. В биосфере существуют водная, наземно-воздушная, почвенная и организменная среды. Каждая формирует уникальные адаптации для дыхания, питания и размножения, обеспечивая сложные пищевые цепи.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минералов, органики, воздуха и воды. Она создаётся под влиянием климата и деятельности живых организмов, формируя разнообразные микросреды с разным содержанием влаги и питательных веществ.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почвы выделяются участки с разной влажностью и содержанием кислорода. Эти различия создают условия для проживания разнообразных организмов, что увеличивает её биологическую насыщенность.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Микросреды в почве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 почве быстро меняются на малых участках: влажность, температура и состав могут сильно варьироваться. Это способствует большему разнообразию почвенных обитателей и их адаптации.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условий почвы
</a:t>
            </a:r>
            <a:endParaRPr lang="en-US" sz="140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почвенной среды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почвы для организмов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снабжает растения необходимыми минеральными веществами и влагой, обеспечивая им надёжную опору для корней.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обитают микроорганизмы, грибы, насекомые и черви, формируя сложные биологические сообщества.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участвует в разложении органического материала, возвращая питательные вещества в экосистему.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круговорот веществ и поддерживает плодородие, что важно для жизни многих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фиксируют азот из воздуха, делая его доступным для растений. Другие бактерии участвуют в разложении органики, поддерживая плодородие почвы.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их роль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Грибы-сапротрофы разлагают мёртвую растительность, внося вклад в почвенный круговорот. Дождевые черви и жуки помогают аэрации и перемешиванию почвы, улучшая её структуру.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беспозвоночные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Клещи, нематоды и личинки насекомых регулируют численность мелких организмов, влияя на баланс экосистемы и предотвращая распространение вредителей.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почвенные животные
</a:t>
            </a:r>
            <a:endParaRPr lang="en-US" sz="1431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жители почвы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 лесов способствует высокой биомассе почвенных организмов. В степях она умеренная, а в пустынях — минимальная из-за сухости и жары.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организмов в почве разных типов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наибольшая в лесах, что связано с повышенной влажностью и температурным режимом, стимулирующими активность почвенной фауны.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почвенной экологии,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— верхний слой с разлагающимися растительными остатками и высокой биологической активностью.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Гумусовый слой богат органическим веществом и микроорганизмами, важен для питания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слои содержат меньше органики и воздуха, обитают специализированные виды, адаптированные к тяжёлым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горизонты и их влияние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650011"/>
            <a:ext cx="4646100" cy="2370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почвенных организмов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почвенных животных,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морфологией и образом жизни почвенных животных, отражая адаптации к подземным условиям.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питание напрямую связаны с ролью организма и условиями жизни в почве.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взаимовыгодное сотрудничество грибов с корнями растений, при котором грибы улучшают поглощение воды и минералов, а растения поставляют углеводы.
</a:t>
            </a:r>
            <a:endParaRPr lang="en-US" sz="116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растений
</a:t>
            </a:r>
            <a:endParaRPr lang="en-US" sz="155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нематоды охотятся на мелких беспозвоночных в почве, регулируя их численность и поддерживая экологический баланс.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нематод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включают бактерии, дождевых червей и жуков. Каждый уровень обеспечивает энергию и питательные вещества следующим, поддерживая почвенное биоразнообразие.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почвы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в почвенном сообществе
</a:t>
            </a:r>
            <a:endParaRPr lang="en-US" sz="21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из почвы определяют здоровье и развитие корневой системы растений.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почвенной среды на рост растений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плодородие почвы вызывает замедленный рост и повышенную восприимчивость к болезням.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органику, обеспечивая растения доступными питательными элементами.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почвы влияет на урожайность и устойчивость растений к неблагоприятным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внутри или на поверхности хозяина, питаясь его ресурсами. Например, аскариды у человека могут достигать значительных размеров, вызывая болезни и дискомфорт, что отражает сложные взаимоотношения в организменной среде.
</a:t>
            </a:r>
            <a:endParaRPr lang="en-US" sz="105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как обитатели организмов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микроорганизмы, такие как бактерии в кишечнике животных, помогают хозяевам переваривать пищу и усваивать витамины. Они живут в тесном контакте с организмом, обеспечивая ему поддержку и улучшая здоровье.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Симбионты: взаимовыгодное сосуществование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Рыбки-прилипалы, живущие на акулах, используют их как транспорт и защиту, не принося вреда. Такие отношения демонстрируют разнообразие форм взаимодействия в организменной среде.
</a:t>
            </a:r>
            <a:endParaRPr lang="en-US" sz="111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Комменсалы — соседи без вреда
</a:t>
            </a:r>
            <a:endParaRPr lang="en-US" sz="1267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определение и составляющие
</a:t>
            </a:r>
            <a:endParaRPr lang="en-US" sz="17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характеризуется эксплуатацией хозяина: паразит получает пищу и убежище, причиняя вред, как это происходит с глистами у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предполагает взаимную пользу: микробы в кишечнике способствуют пищеварению, а хозяин обеспечивает им условия жизни и питание.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— это взаимодействие, где один организм получает выгоду, а другому это безразлично, например, бактерии на коже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взаимоотношений в организменной среде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 и вирусы разнообразно поражают разные классы животных, показывая широкий спектр адаптаций паразитов.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паразитов по организмам-хозяевам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выступают основными хозяевами большинства паразитов, что связано с их распространённостью и сложностью экологии.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Биоаналитический отчет по паразитологии,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 теле хозяина получают постоянную температуру и доступ к пище. Это создает благоприятные условия, но требует специальных приспособлений к жизни внутри живого организма.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условий для обитателей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хозяина активно борется с нежелательными микроорганизмами и паразитами, что заставляет последних развивать механизмы защиты и скрытности для выживания.
</a:t>
            </a:r>
            <a:endParaRPr lang="en-US" sz="117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иммунной системы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организмов происходит борьба между паразитами и симбионтами за питательные вещества, что влияет на их численность и функциональную роль в организменной среде.
</a:t>
            </a:r>
            <a:endParaRPr lang="en-US" sz="117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внутри организма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существования в организменной среде
</a:t>
            </a:r>
            <a:endParaRPr lang="en-US" sz="17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428" y="1515502"/>
            <a:ext cx="4707144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паразитов и симбионтов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у разных организмов, живущих в организменной среде, показывают строгую связь между формой и образом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адаптации обеспечивают эффективное взаимодействие паразитов и симбионтов с хозяином и средой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симбионтов для хозяев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бактерии синтезируют жизненно важные витамины группы B и K, поддерживая обмен веществ у животных 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в корнях бобовых растений улучшают рост, обеспечивая доступный для растений азот.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желудка коровы помогают переваривать сложные вещества, такие как целлюлоза, что повышает питательную ценность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поражают кишечник, вызывая слабость и задержку роста. Болезнь требует своевременного лечения для предотвращения осложнений и восстановления здоровья.
</a:t>
            </a:r>
            <a:endParaRPr lang="en-US" sz="1151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Аскаридоз у детей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Малярийные комары заражают человека, вызывая лихорадку и сильное ухудшение состояния. Борьба с комарами является важной мерой профилактики заболевания.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и её переносчики
</a:t>
            </a:r>
            <a:endParaRPr lang="en-US" sz="156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вши вызывают зуд и дискомфорт, особенно у детей. Передача происходит при близком контакте, требуя санитарных мер и лечения для ликвидации.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Педикулёз — головные вши
</a:t>
            </a:r>
            <a:endParaRPr lang="en-US" sz="1514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организменных паразитов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почвенной и организменной среды
</a:t>
            </a:r>
            <a:endParaRPr lang="en-US" sz="1987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Переменчивость почвенной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температура почвы сильно меняются, создавая разнообразные условия для различных организмов и заставляя их адаптироваться.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организменной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организма параметры, такие как температура и влажность, стабильны, что облегчает существование, но усиливает конкуренцию за ресурсы.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и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средах организмы вырабатывают уникальные приспособления для защиты, питания и размножения, формируя сложные экологические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круговорот веществ и разложение органики, создавая основу для роста растений и поддержания жизни в экосистемах.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контролирует численность видов и влияет на распространение инфекций, поддерживая биологическое равновесие.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обеих сред способствует устойчивости и разнообразию экосистем, обеспечивая стабильность природных сообществ.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почвенной и организменной среды в экосистемах
</a:t>
            </a:r>
            <a:endParaRPr lang="en-US" sz="1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среды обитания: ключ к пониманию жизни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почвенной и организменной среды раскрывает сложные взаимосвязи в природе и помогает сохранять биоразнообразие, укрепляя наш интерес к биологии и охране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2026-05-08T09:14:24Z</dcterms:created>
  <dcterms:modified xsi:type="dcterms:W3CDTF">2026-05-08T09:14:24Z</dcterms:modified>
</cp:coreProperties>
</file>