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украшали себя в истории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одежда, прически и знаки на теле помогали людям показывать возраст, достаток и принадлежность к эпохе.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украшений важна для истории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показывают: украшали себя не только в Средневековье, но и в каменном веке. Позже украшения стали частью костюма, обрядов и различий между сословиями. По ним видно, какие материалы были доступны и как менялась жизнь.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стоянках древних людей в Сибири, на Урале и в европейской части России археологи находят бусины из кости, подвески из зубов животных и каменные украшения.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таких предметов датируется более чем 20–30 тысяч лет назад. Их делали не просто ради красоты: они помогали людям узнавать «своих» и различать группы.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могли служить оберегами и использоваться в обрядах. Через такие вещи выражались представления о защите, смысле жизни и связях внутри сообщества.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украшения на территории России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использовали до металлов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широкого распространения металлов люди брали то, что находили рядом: дерево, кость, кожу, перья, янтарь, ракушки и цветные камни. Такие материалы были удобны для простых форм и узоров.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зависел выбор материала от места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лесных районах особенно ценились кость и зубы животных, а у побережий — раковины и морской жемчуг. Так природные условия напрямую влияли на внешний вид украшений.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материалы в украшениях древних людей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 праздниках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восточных славян украшения входили в повседневную и праздничную одежду. Женщины носили височные кольца, бусы, браслеты, кольца и подвески; мужчины — перстни и пояса с металлическими пряжками.
</a:t>
            </a:r>
            <a:endParaRPr lang="en-US" sz="1155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украшений с образом 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помогали «читать» традиции и привычки своего времени. Через детали костюма отражались семейные роли, участие в обычаях и уровень благосостояния.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X–XIII веков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X–XIII веках на Руси особенно распространёнными стали украшения из бронзы, серебра и стеклянных бус. Они подчёркивали и красоту, и статус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восточных славян и Древней Руси
</a:t>
            </a:r>
            <a:endParaRPr lang="en-US" sz="28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украшений использовали серебро, бронзу, медь, стекло, янтарь и эмаль. Материал выбирали по цене и доступности, а также по тому, каким хотели видеть блеск и цвет изделия.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кузнечное дело, ювелирное ремесло и литьё. Мастера учились делать одинаковые по форме детали, добиваясь прочности и аккуратной посадки элементов на основу.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городах, таких как Киев, Новгород и Смоленск, находят и местные работы, и привезённые вещи. Часть украшений поступала по торговым путям из Византии и стран Востока.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ремёсла в Древней Руси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смена материалов связана с ростом мастерства: природные основы постепенно уступают месту металлам, а затем расширяется выбор стеклянных и янтарных изделий.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общий тренд: развитие ремёсел делает украшения разнообразнее, а их вид — более «технологичным», с богатым блеском и цветом.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чаще использовались в разные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основана на перечне основных материалов из текста; конкретные доли не указаны, поэтому значения в диаграмме условные (схематические).
</a:t>
            </a:r>
            <a:endParaRPr lang="en-US" sz="7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90" y="1744038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70" y="3328768"/>
            <a:ext cx="398213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Крестики и христианские символы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Крестики и иконки имели религиозное значение. После Крещения Руси украшения такого типа связывали человека с христианской традицией и помогали сохранять личную веру.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камни и статус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металлы и камни чаще выбирали богатые люди: князья, бояре и зажиточные горожане. Такие вещи становились наглядным знаком положения в обществе.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Подвески-обереги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Подвески-обереги сочетали смысл защиты с декоративностью. Они могли носиться как личный знак спокойствия и надежды, а при праздниках становились частью нарядного образа.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Перстни как знак «своего» круга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Перстни подчеркивали принадлежность к определённой среде и традиции. Их носили не только из любви к красоте, но и как привычный знак уважения и значимости.
</a:t>
            </a:r>
            <a:endParaRPr lang="en-US" sz="113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украшений в социальном чтении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помогали окружающим понять, кто человек и чем он занимается в жизни. Внешний вид служил «подсказкой» — от достатка до отношения к религии.
</a:t>
            </a:r>
            <a:endParaRPr lang="en-US" sz="113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как знак веры и положения в обществе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819" y="2043977"/>
            <a:ext cx="4289812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украшений и их свойства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влиял на блеск, прочность и доступность: дорогие ценили за статус, а простые — за практичность.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украшений зависел не только от вкуса: цена и доступность сочетались с прочностью, возможностями ремесла и символическим значением.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и их характеристикам из предоставленного описания.
</a:t>
            </a:r>
            <a:endParaRPr lang="en-US" sz="8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у разных народов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украшали себя по-разному: у татар, башкир, чувашей, мордвы, якутов, ненцев и других были свои формы бус, подвесок, нагрудных украшений, поясов и головных уборов. Так отражались местные обычаи и стиль.
</a:t>
            </a:r>
            <a:endParaRPr lang="en-US" sz="1091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передачи и семейной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украшения передавались по наследству и становились частью семейной памяти. Такие вещи связывали поколения, сохраняли традиции и помогали узнавать «свой» круг через внешний облик.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народов России
</a:t>
            </a:r>
            <a:endParaRPr lang="en-US" sz="2716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Прически, головные уборы и украшение волос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Украшением считались не только серьги и браслеты, но и косы, ленты, венцы, кокошники, шапки и повязки. Волосы и их укладка становились заметной частью образа.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женщин головной убор помогал различать статус: девичий вариант отличался от замужнего. По тому, как и что носили на голове, окружающие быстро понимали возраст и положение в семье.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зимнее время головные уборы дополнительно защищали от холода. Поэтому украшения часто выполняли двойную роль — украшали и помогали сохранить тепло, сочетая красоту и практичность.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сырья к украшению: путь мастера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последовательность этапов изготовления украшений в старину (выбор материала → подготовка → обработка → сборка → декор → проверка → использование).
</a:t>
            </a:r>
            <a:endParaRPr lang="en-US" sz="29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Татуировки, краска и украшение тела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народов России применялись роспись тела, окрашивание волос и временные знаки на коже. Такие рисунки и узоры могли наноситься во время важных событий и ритуалов.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культуре знаки на теле нередко обозначали возраст, участие в обряде, защиту от бед или связь с родом. Изображения были понятны «своим», помогая считывать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Татуировки в современном значении стали заметнее позже, а в прошлом чаще встречались кратковременные рисунки и краски. Они могли исчезать, но сохраняли значение в конкретный период.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тела дополняло внешний облик так же, как одежда и аксессуары. Через рисунок люди выражали принадлежность к сообществу и следовали обычаям своего времени.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украшение нередко совмещало несколько задач: могло быть и подарком, и знаком уважения, и частью оберега. Поэтому «назначения» не действовали по отдельности.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равную важность разных смыслов: в разные эпохи акцент смещался от оберегов и ритуала к вере, положению в обществе и моде. Функции переплетались.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люди украшали себя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функций украшений в исторической культуре России (без статистических замеров), опора на описание традиций по этапам эпох.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украшения становились заметнее в городском и придворном быту: распространялись перстни, пояса с металлическими деталями и разные виды застёжек. Становилась важнее «нарядность» праздничного костюма.
</a:t>
            </a:r>
            <a:endParaRPr lang="en-US" sz="1092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90000"/>
              </a:lnSpc>
              <a:buNone/>
            </a:pPr>
            <a:r>
              <a:rPr lang="en-US" sz="4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усиливается интерес к мастерству и к деталям образа: появляются новые типы серьёг и цепочек, усложняются элементы одежды. Мастера активнее используют отделку, чтобы подчеркнуть статус владельца.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закрепляется придворная мода на богатые материалы: жемчуг, золото, серебро и драгоценные камни. Украшения дополняли церемонии и служили узнаваемым признаком достатка.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Придворная культура
</a:t>
            </a:r>
            <a:pPr algn="l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придворной жизни особенно важны оклады для икон и нарядные вышитые уборы. В таких вещах соединялись религиозный смысл и демонстрация богатства, поэтому их надевали прежде всего в праздники.
</a:t>
            </a:r>
            <a:endParaRPr lang="en-US" sz="1117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в Московской Руси и в царское время
</a:t>
            </a:r>
            <a:endParaRPr lang="en-US" sz="26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романтика: броши, камеи и новая посадка серьг
</a:t>
            </a:r>
            <a:pPr algn="l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в России сильнее ощущалось европейское влияние: входили в моду броши, камеи, а также браслеты и серьги нового образца. Городской стиль поддерживался сложными причёсками, из‑за чего украшения становились частью цельного «ансамбля» внешности.
</a:t>
            </a:r>
            <a:endParaRPr lang="en-US" sz="1061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рядом с модой: кокошник, ленты и праздничный пояс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городскими новинками в деревнях сохранялись традиционные формы праздничного костюма. Женщины носили кокошники, бусы, ленты и пояса с праздничными деталями. Эти украшения подчёркивали связь с обычаями своего края и мастерство местных исполнителей.
</a:t>
            </a:r>
            <a:endParaRPr lang="en-US" sz="991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в России XVIII–XIX веков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доступности сырья украшения становились разнообразнее: менялась фактура, цвета и формы. При этом привычные мотивы сохранялись в народных костюмах и музейных традициях.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переход к более массовым и лёгким материалам. Важно, что технологический прогресс не отменял старые формы: они сохраняли значение благодаря традициям и коллекциям.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материалы и технологии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эволюции материалов в исторической практике украшений (схематическая диаграмма, без привязки к конкретным измерениям).
</a:t>
            </a:r>
            <a:endParaRPr lang="en-US" sz="8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украшения рассказывают о человеке и времени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помогают понять, к какой среде человек относился: были ли они горожанином или жителем другого региона, к какому сообществу принадлежали. По стилю и форме часто считывается и достаток.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ним можно ориентироваться в жизненных обстоятельствах: был ли человек женат, молод, участвовал ли в празднике. Внешние признаки становились своеобразными «подсказками» для окружающих.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отражают и историю ремёсел: какие технологии развивались, что умели обрабатывать и декорировать. Кроме того, они показывают влияние торговли, соседних культур и религиозных традиций.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предмета в разных регионах мог иметь разный смысл и способ ношения. Поэтому при изучении истории важны не только вещи, но и местные правила их использования.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украшений и их 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истории России украшения сочетали эстетические качества и социальные или религиозные смыслы.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украшение часто работало как «двойной инструмент» — и украшало внешность, и сообщало важную информацию о человеке и его месте в традиции.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символике украшений в исторической культуре (по описаниям традиций).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как язык времени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украшений в России показывает, как люди меняли материалы и способы украшать себя, но сохраняли стремление к красоте, защите и выражению своего места в мире. От древних подвесок до современных аксессуаров—всё это отражает быт, веру и традиции.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2026-05-12T17:37:27Z</dcterms:created>
  <dcterms:modified xsi:type="dcterms:W3CDTF">2026-05-12T17:37:27Z</dcterms:modified>
</cp:coreProperties>
</file>