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история, общество и культура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демократия, иммиграция и культура сделали США мировой державой.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США, нужно увидеть сразу несколько слоёв: колонизацию, революцию, расширение прав, миграции и культурное влияние. История страны связана не только с Северной Америкой, но и с более широким контекстом обоих американских континентов.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разговор о США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США: коренные народы и первые колонии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3250" y="3612666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XVI 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3250" y="406560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на этой территории существовали сотни коренных народов. Они говорили на разных языках, вели охоту, земледелие и обмен, создавая сложный и разнообразный мир.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947525" y="1797017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контакты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947525" y="225006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XVI–XVII веков европейские державы начали осваивать побережье. Первые поселения возникали у Атлантики и постепенно закреплялись через торговлю, миссии и военное присутствие.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633250" y="1797017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общему будущему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33250" y="225006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колониального периода усилились связи между поселениями, общие интересы и споры с метрополией. Это подготовило почву для объединения и борьбы за независимость.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181750" y="3612576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181755" y="406560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XVII–XVIII веках появились английские, французские, испанские и другие колонии. Они развивались раздельно, но постепенно становились частью общего политического пространства.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Атлантическое побережье стало зоной раннего европейского освоения. Здесь возникали поселения, порты и торговые маршруты, которые связывали колонии с Европой и задавали направление дальнейшей экспансии.
</a:t>
            </a:r>
            <a:endParaRPr lang="en-US" sz="858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контакт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европейцев с коренными народами почти всегда была неравной. Обмен товарами сочетался с насилием, эпидемиями и вытеснением местного населения с традиционных земель.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землю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становилась главным ресурсом и главной причиной конфликтов. Колонисты расширяли владения, а коренные общества теряли доступ к охоте, полям и священным территориям.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складывался новый политический порядок, но он строился на разрушении прежних связей. Это противоречие стало одной из основ будущей истории США.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 первые контакты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формирования населения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США формировалось из разных исторических потоков, и каждый из них оставил заметный след в культуре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США возникло не естественно и не одномоментно: его создали миграции, насилие и длительное смешение традиций.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заселения США; учебные и справочные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 независимость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 Британией усиливался из-за налогов без представительства и ограничения самоуправления колоний.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быстрый переход от протеста к независимости: политический конфликт колоний завершился созданием нового государства.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США: 1765, 1776, 1783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государство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модель США основана на распределении полномочий между тремя ветвями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968406"/>
            <a:ext cx="3929100" cy="14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на запад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Луизиана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1900" y="3654377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Луизианы в 1803 году резко увеличила территорию страны. США получили огромные пространства к западу от Миссисипи и открыли путь к дальнейшему континентальному расширению.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6699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территории
</a:t>
            </a:r>
            <a:endParaRPr lang="en-US" sz="1329" dirty="0"/>
          </a:p>
        </p:txBody>
      </p:sp>
      <p:sp>
        <p:nvSpPr>
          <p:cNvPr id="15" name="Text 5"/>
          <p:cNvSpPr txBox="1"/>
          <p:nvPr/>
        </p:nvSpPr>
        <p:spPr>
          <a:xfrm>
            <a:off x="26699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следовали новые присоединения и пересмотр границ. Освоение шло через переселение, строительство дорог и железных дорог, а также создание новых штатов на разных этапах развития.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8480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освоения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84800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сопровождалось вытеснением коренных народов. Военные кампании, договоры и насильственное переселение разрушали привычный уклад жизни многих общин.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70260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рабстве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70260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рабстве становился всё острее по мере роста страны. Каждая новая территория превращалась в политический спор о том, где рабство допустимо и как сохранить баланс сил.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 отмена рабства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стала самым тяжёлым внутренним конфликтом в истории США и определила дальнейшее развитие правовой 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Севера сохранила Союз, а отмена рабства закрепила новый принцип гражданского равенства в Конституции.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США: 1861–1865; Тринадцатая поправка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285041"/>
            <a:ext cx="3776100" cy="15604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как постоянный процесс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иммиграции в США; данные из учебных и справочных источников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исторические волны, которые по-разному меняли общество, города и повседневную культуру США.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не была разовым событием: каждая волна по-новому меняла население, культуру и городскую среду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оценке Бюро переписи США, доля рождённых за пределами страны составляла 13,6% населения в 2023 году; это подчёркивает, насколько сильно иммиграция влияет на общество.
</a:t>
            </a:r>
            <a:endParaRPr lang="en-US" sz="1840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2023 American Community Survey, 1-year estimates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13,6%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США родились за пределами страны в 2023 году.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Конституции к практике управления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(1787) и принцип федерализма: разделение полномочий между федеральной властью и штатами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Коллегия выборщиков показывает, что президентский мандат формируется через систему штатов, а не только через прямое общенациональное голосование.
</a:t>
            </a:r>
            <a:endParaRPr lang="en-US" sz="1846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Archives, Electoral College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538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выборщиков участвуют в избрании президента США.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города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концентрируют рабочие места, транспортные потоки и деловые услуги, поэтому экономика США особенно заметна в нескольких узлах урбанизации.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агломерации сосредоточены в нескольких регионах, где особенно тесно связаны рынки труда, инфраструктура и деловая активность.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2020 Census urban and metropolitan area data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повседневность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70737" y="2319338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737" y="2578457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здания, деловые кварталы и магазины показывают, что американские города часто организованы вокруг работы, транспорта и сервиса, а не одной центральной площади.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270737" y="4242019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района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737" y="4501138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Супермаркет, местные клубы и церковные общины отражают значение соседства: люди нередко строят социальные связи не только через город, но и через район.
</a:t>
            </a:r>
            <a:endParaRPr lang="en-US" sz="887" dirty="0"/>
          </a:p>
        </p:txBody>
      </p:sp>
      <p:sp>
        <p:nvSpPr>
          <p:cNvPr id="15" name="Text 6"/>
          <p:cNvSpPr txBox="1"/>
          <p:nvPr/>
        </p:nvSpPr>
        <p:spPr>
          <a:xfrm>
            <a:off x="270737" y="3280678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Пригороды и школа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70737" y="3539797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Пригороды и школьные автобусы напоминают о важной роли личного автомобиля, разреженной застройки и отдельной школьной инфраструктуры в повседневной жизни многих семей.
</a:t>
            </a:r>
            <a:endParaRPr lang="en-US" sz="8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права доходят до суда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система США: рассмотрение споров, конституционный контроль и прецедентное право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музыка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литература и музыка развивались в стране, где рядом существовали разные языки, религии и социальные опыты; поэтому в культурных формах часто слышны темы свободы, конфликта и самореализации.
</a:t>
            </a:r>
            <a:endParaRPr lang="en-US" sz="874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Экранная культура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и телевидение сделали американские сюжеты массово узнаваемыми: от семейных историй до политических драм они создают общие культурные образы, которые легко узнаются за пределами страны.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символ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 и баскетбол — не просто спорт, а часть национальной идентичности: через соревнование, школьные лиги и профессиональные клубы они связывают местные сообщества с общенациональной аудиторией.
</a:t>
            </a:r>
            <a:endParaRPr lang="en-US" sz="823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благодарения показывает, как историческая память, семейный ужин и ритуалы совместного празднования становятся частью повседневной культуры, понятной людям разных происхождений.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узнаваемая во всём мире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реальность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распространённых представлений с фактами помогает увидеть, насколько США разнообразны по языку, образу жизни и уровню возможностей.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намного сложнее привычных образов: регионы сильно различаются, а социальные и культурные различия нельзя свести к одному городу или одному языку.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Bureau; Pew Research Center; National Center for Education Statistics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 мире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США видно не только в политике, но и в стандартах бизнеса, цифровых платформах, университетах и массовой культуре, которые распространяются через глобальные связи.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сочетают экономическое, военное и культурное влияние, поэтому их роль в мире строится не на одном факторе, а на нескольких взаимосвязанных ресурсах.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 World Economic Outlook, 2024; SIPRI Military Expenditure Database, 2023; UNESCO Institute for Statistics
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единство в разнообразии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США показывает, как из колоний, миграций и конфликтов вырастает сложное общество. Его устойчивость держится на Конституции, а будущее зависит от умения сочетать единство и разнообразие.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2026-07-27T04:57:00Z</dcterms:created>
  <dcterms:modified xsi:type="dcterms:W3CDTF">2026-07-27T04:57:00Z</dcterms:modified>
</cp:coreProperties>
</file>