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jpe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jpe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75" y="72513"/>
            <a:ext cx="8947200" cy="18698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97000" y="2220598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Солнце: роль и значение в жизни и науке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1479600" y="3447098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— главный источник энергии и жизни на Земле, определяющее климат и эволюцию.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2773250" y="4390824"/>
            <a:ext cx="3597600" cy="3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постижения Солнца в науке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древних времён Солнце было объектом поклонения и исследований. С XVII века Галилей заложил основы научного изучения, открыв солнечные пятна и переменность солнечной активности.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6300" y="1298876"/>
            <a:ext cx="4157700" cy="348369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параметры Солнца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1450" y="1384325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характеристики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1450" y="1875500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— звезда спектрального класса G2V, называемая жёлтым карликом. Его диаметр превышает 1,3 миллиона километров, масса — почти 2×10³⁰ кг.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1450" y="3193100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и светимость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471450" y="3684275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Среднее расстояние до Земли составляет примерно 149,6 миллионов километров. Светимость Солнца достигает порядка 3,8×10²⁶ ватт, обеспечивая планету энергией.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строение и слои Солнца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— область термоядерных реакций, где преобразуется водород в гелий с выделением энергии, поддерживающей свечение звезды.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24224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 конвекции характеризуется движением горячих потоков плазмы, обеспечивая переход энергии к внешним слоям.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 излучения переносит энергию посредством фотонов, перемещающихся внутри почти невидимой плазмы длительное время.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794849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Фотосфера, хромосфера и корона — видимые оболочки с возрастающей температурой и различной оптической плотностью.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Температурный профиль Солнца в разрезе слоёв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Температура, достигая пиковых значений в ядре, резко падает к фотосфере и вновь растёт в верхних оболочках — хромосфере и короне.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Резкое увеличение температуры короны свидетельствует о сложных и пока до конца не объяснённых процессах нагрева.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NASA SOHO, 2020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3658" y="1479650"/>
            <a:ext cx="2716683" cy="3303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Солнца: термоядерный синтез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35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ядре Солнца протекает протон-протонный цикл, при котором водород превращается в гелий, выделяя огромные количества энергии в виде гамма-излучения и нейтрино.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241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Энергия, производимая термоядерными реакциями, составляет 99% света и тепла, поступающих с поверхности звезды в космос.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3013500" cy="271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энергии от ядра к поверхности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447825" y="458900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Термоядерный синтез в ядре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447825" y="836213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энергии путём слияния ядер водорода в гелий, происходит при экстремальных температурах и давлениях.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017850" y="1575313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Поглощение и переизлучение в зоне излучения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017850" y="1952625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Фотоны многократно рассеиваются, постепенно продвигаясь наружу в течение сотен тысяч лет.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4017850" y="3802388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Излучение энергии с фотосферы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017850" y="4179700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покидает солнечную поверхность, достигая Земли приблизительно за 8 минут 20 секунд.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4447825" y="2685975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Конвективный перенос энергии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4447825" y="3063288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Горячая плазма движется вверх к фотосфере, преобразуя энергию ядра в тепловое излучение.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3497" y="1175216"/>
            <a:ext cx="6052907" cy="20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Параметры Солнца и Земли: ключевые различия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77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основных физических параметров, демонстрирующая гигантские размеры и массу Солнца по отношению к Земле.
</a:t>
            </a:r>
            <a:endParaRPr lang="en-US" sz="1583" dirty="0"/>
          </a:p>
        </p:txBody>
      </p:sp>
      <p:sp>
        <p:nvSpPr>
          <p:cNvPr id="9" name="Text 3"/>
          <p:cNvSpPr txBox="1"/>
          <p:nvPr/>
        </p:nvSpPr>
        <p:spPr>
          <a:xfrm>
            <a:off x="49015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в тысячи раз крупнее Земли, что обеспечивает его доминирование в Солнечной системе.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08000" y="3275225"/>
            <a:ext cx="8276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Астрономические справочники, 2023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пятна: природа и значение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58495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пятна — области с пониженной температурой и усиленным магнитным полем, видимые как тёмные участки на фотосфере.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10275" y="2700475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возникают из-за магнитных вспышек, препятствующих нормальному энергетическому потоку к поверхности, что вызывает охлаждение.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1299575" y="381600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численности пятен отражают уровень активности Солнца и влияют на космическую погоду Земли.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0725"/>
            <a:ext cx="4147200" cy="22072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36807" y="1310725"/>
            <a:ext cx="4147200" cy="220725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Вспышки и корональные выбросы: мощные процессы Солнца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54300" y="3631200"/>
            <a:ext cx="35433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Корональные выбросы массы и их последствия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54300" y="4114500"/>
            <a:ext cx="40023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Корональные выбросы массы выбрасывают огромное количество горячей плазмы в космос. Эти явления существенно усиливают солнечный ветер, вызывая магнитные возмущения в земной атмосфере.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725475" y="3633500"/>
            <a:ext cx="35433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эффект события Кэррингтона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725475" y="4116800"/>
            <a:ext cx="40023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1859 году мощная солнечная вспышка вызвала массовые сбои в работе телеграфных систем по всему миру, продемонстрировав опасность солнечной активности для технологий.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солнечной активности на Землю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пиков солнечной активности усиливаются магнитные бури, вызывающие возмущения в магнитосфере Земли, способные нарушить работу спутников и наземных систем связи.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8304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1989 году масштабная геомагнитная буря привела к отключению электроснабжения в Квебеке, Канаде, вызвав повреждение трансформаторов и длительный экономический ущерб.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736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вспышки способны создавать электрические помехи в радиочастотном диапазоне, вызывая сбои в авиационной навигации и системах GPS, влияя на безопасность полётов.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168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Полярные сияния становятся ярче и шире, проявляясь в низших широтах, что отражает взаимодействие солнечного ветра с магнитным полем планеты.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Цикличность солнечной активности: 11-летние циклы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11-летний период активности связан с магнитной перестройкой Солнца, вызывающей повторяющиеся изменения в количестве пятен на поверхности.
</a:t>
            </a:r>
            <a:endParaRPr lang="en-US" sz="1591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демонстрируют повторяющиеся волны возрастания и снижения активности, с заметным длительным минимумом в XVII–XVIII веках, влиявшим на климат.
</a:t>
            </a:r>
            <a:endParaRPr lang="en-US" sz="155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архивы NASA и NOAA, 2023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2584604"/>
            <a:ext cx="8424000" cy="219649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спектр и его вклад в энергообеспечение Земли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965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излучает максимальную энергию в видимом спектре (400–700 нм), что совпадает с чувствительностью человеческого глаза и фотосинтетических пигментов растений.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671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постоянная около 1361 Вт/м² у внешней границы атмосферы составляет основу для энергоресурсов Земли, несмотря на 30% отражённого атмосферой излучения.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023777"/>
            <a:ext cx="4814700" cy="21736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Солнца и других известных звёзд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5455800" y="1437475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иллюстрирует различия ключевых параметров трёх звезд разного спектрального класса и размера, показывая место Солнца среди них.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5455800" y="2917690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— звезда со средней массой и светимостью; сильно уступает гигантам, но служит стабильным источником энергии для планетарной системы.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455800" y="4397901"/>
            <a:ext cx="3328200" cy="3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Астрономические данные NASA и European Southern Observatory, 2023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Солнца: основные стадии эволюции
</a:t>
            </a:r>
            <a:endParaRPr lang="en-US" sz="2394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Эволюционная траектория звёзд среднего класса
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эволюции: будущее Солнца и изменения в системе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5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Светимость Солнца постепенно растёт примерно на 10% каждые 1,1 миллиарда лет, что оказывает влияние на климатические условия на Земле и биосферу.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6241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Дальнейшая эволюция приведёт к образованию планетарной туманности и белого карлика, изменяя структуру и динамику всей Солнечной системы.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388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примерно 5 миллиардов лет Солнце превратится в красного гиганта, расширившись и поглотив ближайшие планеты, включая Меркурий и Венеру.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3658" y="1479650"/>
            <a:ext cx="2716683" cy="3303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в мифах, искусстве и культуре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5900" y="1584975"/>
            <a:ext cx="2366100" cy="6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и мифологические представления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35900" y="2290250"/>
            <a:ext cx="2366100" cy="169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древних культурах Солнце часто олицетворялось с божеством, например, Ра у египтян и Инти у инков. Эти представления подчёркивали его роль источника жизни и порядка.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241900" y="1584975"/>
            <a:ext cx="2366100" cy="6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Солярные образы в искусстве и архитектуре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6241900" y="2290250"/>
            <a:ext cx="2366100" cy="169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Солярные символы нашли отражение в каменных кругах, солнечных часах, литературе и живописи, где Солнце символизирует свет, власть и вдохновение для человечества.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и достижения в изучении Солнца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6162984" y="3284250"/>
            <a:ext cx="2295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2020 – запуск Solar Orbiter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163000" y="3765775"/>
            <a:ext cx="25176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Миссия Solar Orbiter исследует полярные регионы Солнца, улучшая понимание глобальной солнечной активности и её влияния на космическую погоду.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57334" y="3284250"/>
            <a:ext cx="2295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1995 – запуск SOHO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57350" y="3765775"/>
            <a:ext cx="25176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Космический аппарат SOHO начал постоянное наблюдение Солнца, предоставляя данные о солнечной короне и активности с высоким разрешением.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3310159" y="3284250"/>
            <a:ext cx="2295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2013 – запуск Hinode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3310175" y="3765775"/>
            <a:ext cx="25176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Японское космическое исследование Hinode исследует магнитные поля и процессы конвекции на поверхности Солнца.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4736396" y="1319800"/>
            <a:ext cx="2295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2018 – старт Parker Solar Probe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4736413" y="1801325"/>
            <a:ext cx="25176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Аппарат сближается с Солнцем ближе, чем все предыдущие миссии, изучая корону и солнечный ветер на критически малых расстояниях.
</a:t>
            </a:r>
            <a:endParaRPr lang="en-US" sz="1000" dirty="0"/>
          </a:p>
        </p:txBody>
      </p:sp>
      <p:sp>
        <p:nvSpPr>
          <p:cNvPr id="19" name="Text 10"/>
          <p:cNvSpPr txBox="1"/>
          <p:nvPr/>
        </p:nvSpPr>
        <p:spPr>
          <a:xfrm>
            <a:off x="1883571" y="1319800"/>
            <a:ext cx="2295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2010 – запуск SDO
</a:t>
            </a:r>
            <a:endParaRPr lang="en-US" sz="1100" dirty="0"/>
          </a:p>
        </p:txBody>
      </p:sp>
      <p:sp>
        <p:nvSpPr>
          <p:cNvPr id="20" name="Text 11"/>
          <p:cNvSpPr txBox="1"/>
          <p:nvPr/>
        </p:nvSpPr>
        <p:spPr>
          <a:xfrm>
            <a:off x="1883588" y="1801325"/>
            <a:ext cx="25176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SDO обеспечивает детальное изучение динамики фотосферы и хромосферы, раскрывая механизмы корональных выбросов и солнечных пятен.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789" y="2680411"/>
            <a:ext cx="2548800" cy="207587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9365" y="2680411"/>
            <a:ext cx="2548800" cy="207587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97078" y="2680411"/>
            <a:ext cx="2548800" cy="2075878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энергия: освоение и практическое применение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444789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Фотоэлектрические панели в жилых комплексах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444789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фотоэлектрические технологии позволяют эффективно использовать солнечный свет для питания домов. Внедрение панелей снижает зависимость от традиционных источников энергии и способствует снижению выбросов.
</a:t>
            </a:r>
            <a:endParaRPr lang="en-US" sz="845" dirty="0"/>
          </a:p>
        </p:txBody>
      </p:sp>
      <p:sp>
        <p:nvSpPr>
          <p:cNvPr id="16" name="Text 4"/>
          <p:cNvSpPr txBox="1"/>
          <p:nvPr/>
        </p:nvSpPr>
        <p:spPr>
          <a:xfrm>
            <a:off x="6149365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доли солнечной энергетики в мире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149365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последние десять лет солнечная энергия увеличила свою долю в мировом энергобалансе с 1% до 4%, что демонстрирует её значимость и перспективы в глобальной энергетике.
</a:t>
            </a:r>
            <a:endParaRPr lang="en-US" sz="900" dirty="0"/>
          </a:p>
        </p:txBody>
      </p:sp>
      <p:sp>
        <p:nvSpPr>
          <p:cNvPr id="18" name="Text 6"/>
          <p:cNvSpPr txBox="1"/>
          <p:nvPr/>
        </p:nvSpPr>
        <p:spPr>
          <a:xfrm>
            <a:off x="3297078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Гелиотермальные электростанции в России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3297078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климатические вызовы, в южных регионах России развиваются проекты гелиотермальных электростанций, обеспечивающих устойчивое тепло- и энергоснабжение.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382524"/>
            <a:ext cx="3982500" cy="234905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2838025"/>
            <a:ext cx="39825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— фундамент для жизни и науки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Солнца раскрывает ключевые механизмы жизни на Земле и открывает пути развития энергии, обеспечивая прочную основу для научного прогресса и устойчивого будущего человечества.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2026-05-08T00:24:50Z</dcterms:created>
  <dcterms:modified xsi:type="dcterms:W3CDTF">2026-05-08T00:24:50Z</dcterms:modified>
</cp:coreProperties>
</file>