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3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вегетативное размножение растений: ключевые темы и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5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4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— способ создания новых растений без семян, на основе частей материнского организма.
</a:t>
            </a:r>
            <a:pPr algn="ctr" indent="0" marL="0">
              <a:lnSpc>
                <a:spcPct val="100000"/>
              </a:lnSpc>
              <a:buNone/>
            </a:pPr>
            <a:r>
              <a:rPr lang="en-US" sz="34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27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30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биологические основы вегетативного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люди использовали вегетативное размножение для сохранения ценных растений. Этот способ позволяет растениям быстро расселяться и выживать в сложных условиях, занять открытые пространства после лесных вырубок и природных катастроф.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вегетативное размножение?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тип бесполого размножения, при котором новые растения формируются из частей немолодых органов материнского организма, таких как корневища, луковицы, клубни, побеги или листья.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позволяет быстро увеличивать численность растений и сохранять ценные признаки сорта или вида без изменений ДНК.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Потомки при этом полностью идентичны материнскому растению, поскольку размножение проходит без участия половых клеток и образования семян.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203" y="1930800"/>
            <a:ext cx="4037045" cy="4218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4853" y="1930800"/>
            <a:ext cx="4037045" cy="4218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25503" y="1930900"/>
            <a:ext cx="4037045" cy="4218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703533" y="1930900"/>
            <a:ext cx="3971134" cy="4218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27425" y="6259275"/>
            <a:ext cx="38628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 как средство выживания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27425" y="7339171"/>
            <a:ext cx="3862800" cy="17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 — подземные стебли, способные давать новые побеги. Например, пырей ползучий быстро занимает территории за счёт разрастания корневищ, что делает его устойчивым к вытаптыванию и засухе.
</a:t>
            </a:r>
            <a:endParaRPr lang="en-US" sz="1931" dirty="0"/>
          </a:p>
        </p:txBody>
      </p:sp>
      <p:sp>
        <p:nvSpPr>
          <p:cNvPr id="11" name="Text 3"/>
          <p:cNvSpPr txBox="1"/>
          <p:nvPr/>
        </p:nvSpPr>
        <p:spPr>
          <a:xfrm>
            <a:off x="5004050" y="6259275"/>
            <a:ext cx="39030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Луковицы: запас энергии для роста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004050" y="7339173"/>
            <a:ext cx="3903000" cy="17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Луковицы, как у лука и тюльпана, содержат обновляющиеся чешуи и почку. В них аккумулируются питательные вещества, которые обеспечивают быстрое развитие весной и образование новых растений.
</a:t>
            </a:r>
            <a:endParaRPr lang="en-US" sz="1966" dirty="0"/>
          </a:p>
        </p:txBody>
      </p:sp>
      <p:sp>
        <p:nvSpPr>
          <p:cNvPr id="13" name="Text 5"/>
          <p:cNvSpPr txBox="1"/>
          <p:nvPr/>
        </p:nvSpPr>
        <p:spPr>
          <a:xfrm>
            <a:off x="9352375" y="6259275"/>
            <a:ext cx="39282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— питательные подземные органы
</a:t>
            </a:r>
            <a:endParaRPr lang="en-US" sz="2628" dirty="0"/>
          </a:p>
        </p:txBody>
      </p:sp>
      <p:sp>
        <p:nvSpPr>
          <p:cNvPr id="14" name="Text 6"/>
          <p:cNvSpPr txBox="1"/>
          <p:nvPr/>
        </p:nvSpPr>
        <p:spPr>
          <a:xfrm>
            <a:off x="9352375" y="7339173"/>
            <a:ext cx="3928200" cy="17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Клубни, например у картофеля, представляют собой утолщённые подземные побеги с запасом крахмала и почками для прорастания новых особей на следующий сезон.
</a:t>
            </a:r>
            <a:endParaRPr lang="en-US" sz="2208" dirty="0"/>
          </a:p>
        </p:txBody>
      </p:sp>
      <p:sp>
        <p:nvSpPr>
          <p:cNvPr id="15" name="Text 7"/>
          <p:cNvSpPr txBox="1"/>
          <p:nvPr/>
        </p:nvSpPr>
        <p:spPr>
          <a:xfrm>
            <a:off x="13701900" y="6259275"/>
            <a:ext cx="39747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и листья как живые «подножки»
</a:t>
            </a:r>
            <a:endParaRPr lang="en-US" sz="2800" dirty="0"/>
          </a:p>
        </p:txBody>
      </p:sp>
      <p:sp>
        <p:nvSpPr>
          <p:cNvPr id="16" name="Text 8"/>
          <p:cNvSpPr txBox="1"/>
          <p:nvPr/>
        </p:nvSpPr>
        <p:spPr>
          <a:xfrm>
            <a:off x="13701900" y="7339171"/>
            <a:ext cx="3974700" cy="17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клубники и земляники позволяют дочерним растениям укореняться на расстоянии от материнского куста. Некоторые растения могут размножаться даже частями листьев, как бегония, что увеличивает шансы на выживание.
</a:t>
            </a:r>
            <a:endParaRPr lang="en-US" sz="1931" dirty="0"/>
          </a:p>
        </p:txBody>
      </p:sp>
      <p:sp>
        <p:nvSpPr>
          <p:cNvPr id="17" name="Text 9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вегетативного размножения
</a:t>
            </a:r>
            <a:endParaRPr lang="en-US" sz="5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недостатки вегетативного размножения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увеличение числа растений позволяет оперативно заселять доступные территории и поддерживать устойчивость популяций.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необходимости в опылении обеспечивает независимость от условий и наличия насекомых-опылителей.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гарантирует сохранение всех сортовых и видовозрастных признаков, что важно для плодородных культур и декоративных растений.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отсутствие генетического разнообразия повышает риск массового поражения болезнями или вредителями при изменении среды.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064597"/>
            <a:ext cx="10121400" cy="40039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вегетативного и полового размножения растений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особенности двух способов с точки зрения скорости, генетического разнообразия и устойчивости к условиям окружающей среды.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обеспечивает быстрое насыщение среды идентичными растениями, а половое — более широкую адаптацию вида.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 для 6 класса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размножения корневыми отпрысками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Осина и её быстрое расселение
</a:t>
            </a:r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Осина образует корневые отпрыски, из которых вырастают самостоятельные молодые деревья. Это даёт ей преимущество в занятости территорий после пожаров или рубок леса.
</a:t>
            </a:r>
            <a:endParaRPr lang="en-US" sz="2086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Малина как куст со множеством отпрысков
</a:t>
            </a:r>
            <a:pPr algn="l" indent="0" marL="0">
              <a:lnSpc>
                <a:spcPct val="90000"/>
              </a:lnSpc>
              <a:buNone/>
            </a:pPr>
            <a:r>
              <a:rPr lang="en-US" sz="1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Малина формирует корневые отпрыски, которые быстро распространяются, укрепляя заросли и обеспечивая высокий урожай на большой площади.
</a:t>
            </a:r>
            <a:endParaRPr lang="en-US" sz="1933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 и стратегия выживания
</a:t>
            </a:r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 создаёт молодые растения из корневых отпрысков, что помогает ему быстро восстанавливаться после вытаптывания или механических повреждений.
</a:t>
            </a:r>
            <a:endParaRPr lang="en-US" sz="20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Клубника: усики — путь к новым растениям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клубники вырастают над землёй и укореняются, образуя дочерние растения, что способствует быстрому расширению плантаций и повышает устойчивость к климатическим изменениями.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Земляника и подземные столоны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столоны земляники прокладывают тонкие побеги в грунте, которые укореняются и формируют новые растения, обеспечивая плотность и однородность зарослей.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побегов в формировании равномерных насаждений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Стратегия размножения побегами помогает растениям эффективно использовать пространство и ресурс почвы, создавая плотные и продуктивные популяции.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через побеги: усики и столоны
</a:t>
            </a:r>
            <a:endParaRPr lang="en-US" sz="5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и клубни: биологические особенности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— компактный запас энергии
</a:t>
            </a:r>
            <a:pPr algn="l" indent="0" marL="0">
              <a:lnSpc>
                <a:spcPct val="90000"/>
              </a:lnSpc>
              <a:buNone/>
            </a:pPr>
            <a:r>
              <a:rPr lang="en-US" sz="1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лука и тюльпана состоят из мясистых чешуёв, которые служат для накопления питательных веществ. Весной из почки развивается новый побег, обеспечивая возобновление растения.
</a:t>
            </a:r>
            <a:endParaRPr lang="en-US" sz="1933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картофеля и их значение
</a:t>
            </a:r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картофеля — подземные утолщения с запасом крахмала и почками для прорастания. Они служат основным средством размножения и накопления ресурсов для будущего урожая.
</a:t>
            </a:r>
            <a:endParaRPr lang="en-US" sz="2086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Топинамбур как пример клубненосного растения
</a:t>
            </a:r>
            <a:pPr algn="l" indent="0" marL="0">
              <a:lnSpc>
                <a:spcPct val="90000"/>
              </a:lnSpc>
              <a:buNone/>
            </a:pPr>
            <a:r>
              <a:rPr lang="en-US" sz="17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Топинамбур образует многочисленные клубни под землёй, которые легко отделяются и дают начало новым особям, что обеспечивает его быстрое распространение.
</a:t>
            </a:r>
            <a:endParaRPr lang="en-US" sz="176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075" y="1879782"/>
            <a:ext cx="8490900" cy="4311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050" y="1879807"/>
            <a:ext cx="8490900" cy="4311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69325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Бегония: лист как источник нового растения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Бегония способна формировать новые растения из отдельных частей листа, которые при посеве во влажный грунт быстро укореняются и развиваются в полноценные кусты.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458400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Узамбарская фиалка и простота размножения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Узамбарская фиалка размножается листовыми черенками, что позволяет быстро и легко получить множество растений без необходимости семян, сохраняя сортовые характеристики.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листовыми черенками
</a:t>
            </a:r>
            <a:endParaRPr lang="en-US" sz="5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Изменённые побеги: функции и примеры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Изменённые побеги, такие как сочные стебли кактусов, служат для накопления воды, что помогает растениям переживать длительные засухи в пустынных и сухих регионах.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и клубни — видоизменённые побеги, которые накапливают питательные вещества и обеспечивают выживание растений в неблагоприятный сезон, давая энергию для весеннего роста.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изменённые побеги способны самостоятельно укореняться и образовывать новые растения, способствуя быстрому расселению и восстановлению видов в природных условиях.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почти полностью полагаются на вегетативное размножение, что обеспечивает их выживание в тенистых и влажных экосистемах.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показывают, что вегетативное размножение доминирует среди папоротников, в отличие от хвойных, демонстрируя адаптивные стратегии в разных группах растений.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распространения вегетативного размножения у растений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по биологии растений, 2022
</a:t>
            </a:r>
            <a:endParaRPr lang="en-US" sz="145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размножения обеспечивает быстрое восстановление растительного покрова после лесных пожаров и вырубки, способствуя защите почвы и улучшению микроклимата.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вегетативного размножения в природе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помогает закрепиться видам на новых территориях, ускоряя процесс колонизации и укрепления экосистемных связей.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способности быстро распространяться новые особи способствуют стабилизации и разнообразию природных сообществ, повышая их экологическую устойчивость.
</a:t>
            </a:r>
            <a:endParaRPr lang="en-US" sz="271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Микроклональное размножение in vitro применяется для массового производства однотипных растений, включая редкие и ценные виды, повышая качество посадочного материала.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Прививка даёт возможность сочетать преимущества разных сортов или видов, улучшая урожайность и устойчивость к вредителям.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куста используют для размножения многолетних растений, обеспечивая сохранение их сортовых особенностей и ускорение формирования зарослей.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Черенкование позволяет быстро получить новые растения с теми же характеристиками, что и материнские образцы, широко применяемое в декоративном садоводстве.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человеком: методы искусственного вегетативного размножения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применения вегетативного размножения в сельском хозяйстве
</a:t>
            </a:r>
            <a:endParaRPr lang="en-US" sz="3999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Картофель: массовое производство и хранение
</a:t>
            </a:r>
            <a:pPr algn="l" indent="0" marL="0">
              <a:lnSpc>
                <a:spcPct val="90000"/>
              </a:lnSpc>
              <a:buNone/>
            </a:pPr>
            <a:r>
              <a:rPr lang="en-US" sz="16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размножают клубнями, что позволяет сохранить сортовые качества и быстро получать крупные урожаи. Этот метод широко распространён в овощеводстве благодаря своей эффективности и простоте.
</a:t>
            </a:r>
            <a:endParaRPr lang="en-US" sz="1687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Сахарная свёкла: повышение однородности семейств
</a:t>
            </a:r>
            <a:pPr algn="l" indent="0" marL="0">
              <a:lnSpc>
                <a:spcPct val="90000"/>
              </a:lnSpc>
              <a:buNone/>
            </a:pPr>
            <a:r>
              <a:rPr lang="en-US" sz="17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обеспечивает стабильное качество семенных растений, что важно для поддержания высокого уровня сахаристости и урожайности на промышленных плантациях.
</a:t>
            </a:r>
            <a:endParaRPr lang="en-US" sz="1761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Хризантемы и плодовые кустарники: декоративная и плодовая ценность
</a:t>
            </a:r>
            <a:pPr algn="l" indent="0" marL="0">
              <a:lnSpc>
                <a:spcPct val="90000"/>
              </a:lnSpc>
              <a:buNone/>
            </a:pPr>
            <a:r>
              <a:rPr lang="en-US" sz="17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черенков и деления куста позволяет быстро размножать декоративные растения и плодовые кустарники, сохраняя уникальные сортовые признаки и повышая устойчивость против неблагоприятных условий.
</a:t>
            </a:r>
            <a:endParaRPr lang="en-US" sz="174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растения, полученные вегетативным способом, имеют идентичный генотип, что важно для сохранения ценных свойств в сельском хозяйстве.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100%
</a:t>
            </a:r>
            <a:pPr algn="ctr" indent="0" marL="0">
              <a:lnSpc>
                <a:spcPct val="100000"/>
              </a:lnSpc>
              <a:buNone/>
            </a:pPr>
            <a:r>
              <a:rPr lang="en-US" sz="1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5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потомки совпадают с материнским растением, обеспечивая стабильность сортовых характеристик и качества посадочного материала.
</a:t>
            </a:r>
            <a:endParaRPr lang="en-US" sz="8745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вегетативного размножения растений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на примере картофеля, клубники и фиалки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вегетативного размножения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Микроклональное размножение in vitro позволяет получать тысячи идентичных растений из одной клетки, значительно ускоряя селекционные и восстановительные процессы.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in vitro обеспечивают производство безвирусного посадочного материала, повышая качество и урожайность растений в сельском хозяйстве.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технология широко используется для размножения орхидей, картофеля и редких видов, что помогает сохранить биологическое разнообразие и здоровье культур.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экономические перспективы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помогает быстро восстанавливать леса после пожаров, укрепляя экосистемы и предотвращая эрозию почвы.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массовое возделывание клональных растений снижает генетическое разнообразие, что может увеличить риски эпидемий болезней и вредителей.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методов способствует сохранению редких сортов и видов, обеспечивая устойчивость природного и сельскохозяйственного разнообразия.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устойчивого развития важно сочетать вегетативные и половые методы размножения с учетом особенностей каждой культуры и экосистемы.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размножение: ключ к балансу природы и сельского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размножения способствует быстрому восстановлению и стабильности растительных сообществ, играя важную роль в современном хозяйстве и биосохранении. Сбалансированное применение улучшит устойчивость экосистем.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2026-05-08T13:53:12Z</dcterms:created>
  <dcterms:modified xsi:type="dcterms:W3CDTF">2026-05-08T13:53:12Z</dcterms:modified>
</cp:coreProperties>
</file>