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представлений о развитии жизни на Земле: ключевые темы и обзор
</a:t>
            </a:r>
            <a:endParaRPr lang="en-US" sz="2456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мифологии до современной науки — ключевые парадигмы в изучении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взглядов на жизнь в историческом контексте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прошло путь от мифологических объяснений к научным теориям, включающим открытия в геологии, антропологии и биологии за более чем 3000 лет развития мышления.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космогония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шумеров космос воспринимался как источник всей живой природы, где жизнь возникала из божественной энергии. Эти мифы объясняли устройство мира через сверхъестественные силы и сакральные истории.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Древнеегипетские представления о сотворении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связывали появление организмов с действиями богов и первичных сил, где жизнь возникала в результате божественного вмешательства, символизируя порядок из хаоса.
</a:t>
            </a:r>
            <a:endParaRPr lang="en-US" sz="135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греческие мифы о создании мира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 Гесиод изображали возникновение мира из хаоса и творение живых существ различными богами, демонстрируя попытки осмыслить природу через героику и религиозные рассказы.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религия: ранние объяснения происхождения жизни
</a:t>
            </a:r>
            <a:endParaRPr lang="en-US" sz="23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Креационизм: религиозное влияние и ограничение свободы мысли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утверждал неизменность жизни и её божественное происхождение, доминируя с античности до Нового времени.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контролировала научные трактовки природы и преследовала альтернативные взгляды в Средневековье.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обсуждение и исследования запрещались, что тормозило развитие биологических знаний до эпохи Возрождения.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Реди с мясом (1668)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Реди доказал, что личинки мушек появляются только из яиц, а не из гниющего мяса, опровергнув идею спонтанного зарождения сложных организмов.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Спалланцани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Лазаро Спалланцани показал, что микробы не возникают самостоятельно, если жидкость герметично изолирована от воздуха, что поддержало теорию отсутствия самозарождения.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Пастера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убедительно продемонстрировал невозможность спонтанного рождения микроорганизмов при стерильных условиях, окончательно отвергнув теорию самозарождения.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самозарождения: исторические опыты и опровержения
</a:t>
            </a:r>
            <a:endParaRPr lang="en-US" sz="26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и Ламарк: первые научные концепции видов и изменения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1748 — Карл Линней и систематика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бинарную номенклатуру и классификацию видов, утверждая их неизменность как проявление божественного замысла.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Жан-Батист Ламарк и теория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Предлагает идею постепенных изменений видов под влиянием среды и наследования приобретённых признаков.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— противопоставление взглядов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природе видов остаётся предметом споров, разделяя фиксистов и сторонников эволюционных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783" y="1406675"/>
            <a:ext cx="4047185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Линнея и Ламарка на виды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между концепциями фиксизма и эволюции в XVIII–XIX веках.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сохранил религиозный догмат неизменности, Ламарк начал научное осмысление эволюции.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биологии, учебник по эволюционной теории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Катастрофизм Кювье — теория и палеонтологические доказательства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Кювье предложил идею череды катастроф, вызвавших массовые вымирания и смену обитателей Земли.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отрицал эволюцию видов, указывая на резкие изменения в ископаемых слоях, подтверждаемые палеонтологическими находками.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Подчеркивал дискретность видов и происхождение новых форм после катастроф, а не через постепенные изменения.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поддерживалась обнаружением останков вымерших животных и сменой фаунистических комплексов в геологических слоях.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переходное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археоптерикса со свойствами птицы и рептилии стала важным подтверждением теории постепенного перехода между группами животных.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выявили постепенные изменения в строении костей и органов, подтверждая эволюционную связь между видами.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последовательности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Стратиграфия раскопок показала чередование видов во времени, свидетельствуя о постоянном изменении и замещении биоты.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как доказательство эволюции: ключевые находки
</a:t>
            </a:r>
            <a:endParaRPr lang="en-US" sz="23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открытия: развитие представлений о древности жизни
</a:t>
            </a:r>
            <a:endParaRPr lang="en-US" sz="2101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— расширение геологических раскопок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исследования стратиграфии выявляют последовательность ископаемых организмов в слоях земной коры.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археоптерикса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Выявлена промежуточная форма — переход между рептилиями и птицами, что поддержало идеи эволюционного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Найдены ископаемые с чертами, совмещающими характерные признаки разных групп, доказывающие постепенные изменения.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 относительного и абсолютного датирования позволило установить глубокую древность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Чарльз Дарвин представил свою концепцию естественного отбора — ключевой механизм эволюции, объясняющий, как наследственная изменчивость и борьба за ресурсы приводят к выживанию приспособленных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теории стали наблюдения за разнообразием домашних животных, растениями и видами на островах, а также данные геологии. Это произвело революцию в биологическом мышлении и научно обосновало эволюцию.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Чарльза Дарвина: естественный отбор и её влияние
</a:t>
            </a:r>
            <a:endParaRPr lang="en-US" sz="2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естественного отбора: ключевые этапы
</a:t>
            </a:r>
            <a:endParaRPr lang="en-US" sz="246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постулаты дарвинизма и процесс формирования новых видов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Биогенетический закон Геккеля и сравнительная эмбриология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Эрнст Геккель предложил идею, что индивидуальное развитие организма повторяет ключевые этапы эволюционной истории вида, что позволило лучше понять происхождение признаков у разных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стал основой сравнительной эмбриологии, помогая исследовать филогенетические связи с помощью анализа сходных эмбриональных стадий у различных животных.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Биогенетический закон служил весомым аргументом в пользу общей эволюционной родословной всех живых организмов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молекулярные основы эволюции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Грегора Менделя заложили фундамент наследственности, позволив объяснить, как признаки передаются и изменяются в потомстве благодаря мутациям и комбинациям генов.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генетика, объединяющая идеи Дарвина и Менделя, вместе с молекулярно-биологическими методами изучает эволюционные процессы на уровне ДНК, раскрывая механизмы адаптации и видообразования.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эволюции: этапы и факторы
</a:t>
            </a:r>
            <a:endParaRPr lang="en-US" sz="239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генетики и эволюции в единую научную концепцию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оставался доминирующей религиозной точкой зрения, противостоя эволюционным теориям, что порождало длительные споры о происхождении жизни.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бурные дискуссии шли между сторонниками ламаркизма и дарвинизма, поднимая вопросы о причинах и механизмах изменений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появилась теория прерывистого равновесия Элдриджа и Гулда, критикующая постепенность эволюционных изменений и предлагающая альтернативные модели.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и другие гипотезы, такие как ортогенез, мутационизм и неоламаркизм, обогащающие понимание сложности эволюционных процессов.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философские дебаты в истории эволюционных взглядов
</a:t>
            </a:r>
            <a:endParaRPr lang="en-US" sz="28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 в филогенетике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расшифровывать полные геномы различных организмов, что уточняет их эволюционные связи и помогает реконструировать древние ветви жизненного древа.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Палеогеномика и изучение древних ДНК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сохранившихся генетических материалов, например неандертальцев и денисовцев, открывает новые данные об эволюции человека и его взаимодействии с другими видами.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и моделирование эволюции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вычислительных методов и биотехнологий позволяет анализировать мутации и прогнозировать направления эволюционных изменений, повышая точность научных моделей.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эволюция: современные методы и открытия
</a:t>
            </a:r>
            <a:endParaRPr lang="en-US" sz="26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жизни: гипотезы и эксперименты XX–XXI веков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рассматривает возможность возникновения жизни из неорганических веществ, подтверждаемую экспериментами Миллера-Юри по синтезу органических молекул в лабораторных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панспермии предполагает, что жизнь могла быть занесена на Землю из космического пространства, что расширяет представления о её распространении во Вселенной.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«RNA-мир» выдвигает идею, что РНК одновременно выступала информационным носителем и катализатором, обеспечивая начальные этапы становления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эволюции применяются для создания новых методов лечения, сохранения биоразнообразия и понимания процессов адаптации в природе.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лет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проходят с момента публикации Дарвина, существенно изменив подходы в биологии, медицине и экологии, а также формируя критическое мышление в образовании.
</a:t>
            </a:r>
            <a:endParaRPr lang="en-US" sz="92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и образовательные программы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история взглядов на эволюцию, интеграция и будущее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эволюции объединяет многовековые наблюдения и открытия, связывая генетику, палеонтологию и молекулярную биологию в единую концепцию с перспективами дальнейших исследований.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2026-05-10T07:51:48Z</dcterms:created>
  <dcterms:modified xsi:type="dcterms:W3CDTF">2026-05-10T07:51:48Z</dcterms:modified>
</cp:coreProperties>
</file>