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стихотворение: мир чувств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передает внутренний мир человека: настроение, переживания и то, что трудно сказать обычными словами.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занимает особое место в литературе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«лирика» связано с древнегреческой лирой — музыкальным инструментом, под который исполняли стихи. Лирические произведения существуют с древности и встречаются почти в каждой литературе. В русской поэзии к ним обращались Пушкин, Лермонтов, Тютчев, Фет и Есенин — чтобы выразить то, что сложно передать обычной речью.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лирического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обычно небольшое: в нем несколько строф и часто один эмоциональный центр. Все детали работают на общее настроение, а не на подробный рассказ о событиях.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может быть почти незаметен или сведен к одному мгновению. Вместо цепочки действий читатель следит за изменением чувств и впечатлений лирического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лирики создают ритм, рифма и образный язык. Точные слова, повторы и интонация помогают ощутить эмоции и «услышать»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51613"/>
            <a:ext cx="3887700" cy="18352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эпос и драма: в чем разница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трех родов литературы помогает понять, что именно находится в центре текста. Внизу таблицы — вывод о роли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помогает лучше понять внутренний мир человека: переживания важнее длинной цепочки событий.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литературы (без статистических данных).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образ того, кто чувствует и «озвучивает» мысли в стихотворении. Он может напоминать автора, но не обязан совпадать с ним полностью, как в буквальном рассказе.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авторский голос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узнается авторский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проявляется через личные местоимения, обращения, вопросы, восклицания и оценочные слова. Часто помогает и «картинка» поэта за письменным столом: книга, тетрадь и окно с природой.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лирике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школьный круг тем: природа и личные переживания чаще всего становятся «ядром» лирического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доли занимают природа и чувства, потому что лирика особенно хорошо передает настроение через образы.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темам, часто встречающимся в школьном чтении; точные проценты не приводятся.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1294" y="1155650"/>
            <a:ext cx="22275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лирическом стихотворении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обычно связаны с обновлением: появляется ожидание перемен, радость от света и тепла. Поэт может усиливать это эпитетами и сравнениями, делая чувство ясным.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дождь как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дождь нередко звучат не просто как погода, а как внутреннее состояние героя. Олицетворение превращает стихию в «собеседника», передавая печаль или тревогу.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лирике часто рождает грусть и спокойные выводы. Листопад, холодный воздух, короткие дни становятся опорой для мыслей о времени и душе человека.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детали помогают создать спокойный ритм и замедленное настроение. Тишину часто передают повтором звуков и образами задумчивости — чтобы читатель «остановился» вместе с героем.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ритм и рифма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 звучным и «собранным»: строки идут ровно, их легче читать вслух и запоминать. Часто именно ритм подсказывает, как именно движется настроение.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конец строк и создает ощущение завершенности. Когда звуки созвучны, мысль держится крепче, а эмоция становится ярче — и радостной, и тревожной.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усиливают выразительность: аллитерация — повтор согласных, ассонанс — повтор гласных. Эти приемы могут сделать речь мягче, торжественнее или, наоборот, напряженнее.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лирического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текстом: от темы к чувствам лирического героя, включая звучание.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лирике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признак: «тихий вечер», «золотая осень». Благодаря таким словам читатель быстрее представит картину и поймет, каким чувством ее окрашивает герой.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переносят значение и помогают увидеть чувство наглядно: «солнце смеется», «день угас». В нескольких строках появляется целый образ, который запоминается.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наделяет предметы и явления человеческими действиями: «ветер шепчет», «река спит». Так природа становится как будто рядом и помогает выразить переживание.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и другие повторы усиливают эмоциональный удар. Когда одинаковые слова или конструкции возвращаются, ритм становится заметнее, а мысль — более убедительной и глубокой.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обращение к читателю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часто звучит как доверительный разговор. В нем появляются вопросы и восклицания, повтор слов, а также прямые обращения: к другу, к природе, к Родине или к весне.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какие чувства преобладают: радость, грусть, восхищение, тревога, удивление. Поэтому стих легко читать вслух, как маленькую историю настроения, бережно и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лирический текст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задает смысловой отрезок, а пауза помогает почувствовать, где меняется настроение. Рифма и повтор связывают строки, делая текст цельным при 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строфика и звучащие элементы, тем легче удержать интонацию и общий смысл. Пауза работает как «точка смысла», а рифма и повтор объединяют детали.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(условная шкала), составлено по материалам школьного анализа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русские поэты и их любимые 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(конец XVIII — XIX век)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о дружбе и свободе, о любви и красоте жизни. В его лирике чувства часто раскрываются через ясные образы и личные переживания, которые хочется повторять вслух.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и А. А. Фет (середина XIX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Фет создавали стихи о природе и времени года, о мгновении чувства и тихом размышлении. У них природа часто «отзывается» человеку, будто у нее есть внутренний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(1830-е — 1840-е)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обращался к одиночеству, судьбе и внутренней борьбе. Его лирический голос звучит напряженно: настроение меняется, а мысль спорит с собственными чувствами.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 (конец XIX — начало XX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писал о Родине, деревне, русской природе и человеческой душе. Его строки передают теплоту и грусть вместе: кажется, что земля и человек понимают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952" y="1151850"/>
            <a:ext cx="43432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лирическое стихотворение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— пример — как это понять: по набору особенностей сразу видна лирика.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прежде всего передается настроение, а сюжет не развернут, лирическое стихотворение узнается по эмоциональной выразительности и музыкальности.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типовые приемы анализа лирики (без привязки к одному учебнику).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66417"/>
            <a:ext cx="309900" cy="275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в повседневной жизни школьника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говорится о дружбе или грусти, это почти лирическое стихотворение: чувство выражают короткие образы, повторы и интонация. Поэтому песню легко «понять сердцем».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 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поздравление может стать лирикой, если в нем не просто факт, а настроение. Фразы про добрый вечер, улыбку, ожидание весны превращают обычные слова в художественный образ.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о природе и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запись о первом снеге или закате становится лирической, если автор передает личное переживание и называет детали образно. Так у текста появляется интонация и внутренний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— и весь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строку про вечерний свет: она будто подсвечивает небо и мысли сразу. Дальше вы легко вспоминаете другие образы, потому что настроение держится на одном «якоре». У лирики часто так устроена память.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повторять без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движутся ровно, читать их проще и приятнее. Рифма как будто подтягивает конец строки, и текст сам просится вслух. Поэтому стих запоминается быстрее, чем проза: вы повторяете не отдельные слова, а звучание.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мир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образа: лист, звезда или дорога. В голове возникает картинка, и вместе с ней возвращается настроение. Такие детали работают как мини-фильм, поэтому лирика остается в памяти надолго, даже после одного 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лирические стихи легко запоминаются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настроений в лирике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настроение часто задают не только содержание, но и соседние образы. Например, «свет» может быть и тихим утешением, и тревожным ожиданием.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разные эмоции передаются через схожие слова. Итог зависит от интонации и композиции: одно слово меняет смысл в контексте.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школьного анализа лирических текстов (условные показатели для сравнения).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краткого разбора лирического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анализа лирического текста в школьной практике (подходит для 5 класса).
</a:t>
            </a:r>
            <a:endParaRPr lang="en-US" sz="2346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лирические стихи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развивает внимательность к слову: вы замечаете, как одно выражение меняет настроение, а образ делает мысль яснее. Так формируется привычка читать осмысленно, а не «по сюжету».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тексты помогают видеть красоту в обычных вещах — в небе, деревьях, снежном дне, голосе друга. Это учит замечать детали и понимать, почему они волнуют именно вас.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задача — сопереживание. Лирика показывает оттенки чувств, поэтому проще различать радость, грусть, тревогу и восхищение. Вы учитесь выражать свои мысли образно и точно.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лирические стихи помогают лучше понимать собственные переживания и чувства других людей. Когда вы узнаете эмоции в чужих строках, легче говорить о них и в 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— разговор о внутреннем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соединяет чувство, образ и музыку слова: краткость и эмоциональность ведут читателя к главной мысли. Для урока это важный жанр, потому что он учит чувствовать слово и понимать настроение текста.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2026-05-12T21:08:38Z</dcterms:created>
  <dcterms:modified xsi:type="dcterms:W3CDTF">2026-05-12T21:08:38Z</dcterms:modified>
</cp:coreProperties>
</file>