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Мусульманский мир: Краткий обзор и главные темы урока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мусульманского мира: история, культура, религия и современность.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развитие ислама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зародился в VII веке на Аравийском полуострове с учением пророка Мухаммада. Впоследствии возникли великие империи, культурные и торговые центры средневековой Евразии. Сегодня ислам — вторая по численности мировая религия.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Мусульманский мир в географическом разрезе
</a:t>
            </a:r>
            <a:endParaRPr lang="en-US" sz="2806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ислама в Азии и 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широко распространён в Северной Африке, на Ближнем Востоке и в Южной Азии. Эти регионы объединяет долгая история и тесные культурные связи, поддерживающие мусульманские традиции и образование.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— крупнейшая мусульманская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занимает первое место в мире по числу мусульман — более 230 миллионов. Эта страна сочетает в себе разнообразие культур и языков с исламскими обычаями, формируя уникальный региональный облик.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Мусульманские общины в Европе и Америке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европейских стран, включая Францию, Германию и Россию, представлены большие мусульманские диаспоры. Также значительные мусульманские общины существуют в Северной и Южной Америке, что отражает глобальный характер религии.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мусульман и ведущие страны по населению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Мусульмане составляют значительную часть населения многих стран, включая регионы с плотным религиозным большинством.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мусульман сосредоточено в Азии и Африке; важна роль диаспор в мировой культуре.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Pew Research Center, 2020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столпов ислама: фундамент веры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Шахада — признание единства Аллаха и пророчества Мухаммада, символизирует духовное начало религии. Этот столп объединяет всех мусульман общим вероучением.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веры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Салат, Закят, Саум и Хадж — практические обязательства, которые формируют образ жизни, способствуют социальной справедливости и укрепляют религиозное сообщество.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обряды и их значение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ислама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Суннизм, доминирующий в большинстве мусульманских стран, акцентирует принятие традиций и коллективное руководство религией. Сунниты составляют приблизительно 85% последователей ислама.
</a:t>
            </a:r>
            <a:endParaRPr lang="en-US" sz="1356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Шиизм, с различными религиозными и историческими особенностями, представлен в таких странах, как Иран и Ирак. Шииты составляют около 15% мусульманского населения и поддерживают почитание имамов.
</a:t>
            </a:r>
            <a:endParaRPr lang="en-US" sz="13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и традиции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Рамадан — время духовного очищения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Рамадан длится месяц, во время которого мусульмане воздерживаются от еды и питья с рассвета до заката. Это время молитв, размышлений и укрепления веры в обществе.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Ураза-байрам и Курбан-байрам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Ураза-байрам отмечает окончание Рамадана и сопровождается коллективными молитвами и праздничными застольями. Курбан-байрам символизирует жертвоприношение и взаимопомощь, объединяя общину.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многообразие в мусульманском мире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Арабы, персы и турки — крупнейшие этнические группы, формирующие основы культуры и языка в своих регионах. Также представлены многочисленные тюркские, берберские и малайские народы.
</a:t>
            </a:r>
            <a:endParaRPr lang="en-US" sz="1352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народы и их особенности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отражается в традициях, искусстве и языках, создавая богатую палитру культурных проявлений в пределах единой религиозной общности.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этнического состава на культуру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мусульманском мире: достижения и вызовы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 современные учебные заведения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Медресе сохраняют религиозное образование, в то время как современные университеты внедряют науки и технологии. Примером служат Каирский университет и Университет Малайи, сочетающие традиции и прогресс.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 и проблемы доступа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грамотности сильно варьируется: Катар — около 98%, Пакистан — около 59%. Сельские районы часто испытывают нехватку образовательных ресурсов и современных технологий.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женского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женщин к учебе и профессиональному развитию становится одной из приоритетных задач в мусульманских странах для обеспечения равных возможностей.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 мусульманского мира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— язык Корана и официальный язык многих стран Ближнего Востока и Северной Африки, играющий ключевую роль в религиозной и культурной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арабского, распространены турецкий, персидский, урду и бенгальский языки, отражающие этнические особенности. Английский и французский активно используются в образовании и международном общении.
</a:t>
            </a:r>
            <a:endParaRPr lang="en-US" sz="12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учёные мусульманского мира и их открытия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Аль-Хорезми — отец алгебры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Мухаммад ибн Муса аль-Хорезми создал основы алгебры, положив начало новому разделу математики. Его труды были переведены на латинский язык и стали фундаментом европейских математических исследований.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Аль-Бируни — первооткрыватель в астрономии и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Абу Райхан аль-Бируни проводил точные астрономические наблюдения и исследовал географию. Его работы внесли значительный вклад в понимание Земли и космоса в средневековом мире.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Авиценна и медицинская энциклопедия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Сина, известный как Авиценна, составил «Канон врачебной науки», систематизировав знания по медицине. Это произведение оставалось основным медицинским справочником в Европе на протяжении многих веков.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архитектуры мусульманского мира
</a:t>
            </a:r>
            <a:endParaRPr lang="en-US" sz="2706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Аль-Азхар в Каире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мечеть сочетает в себе классический исламский стиль с элементами местной архитектуры. Богато украшенные мозаики и величественные минареты придают ей особую гармонию и торжественность.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как шедевр архитектуры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Беломраморный мавзолей в Агре поражает своим изяществом и совершенством пропорций. Узоры и резьба символизируют вечную любовь и гармонию, что делает его памятником мирового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 современная одежда мусульманского мира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элементы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одежда часто включает хиджаб и бурку, символизирующие скромность. Мужчины носят дишдашу — длинную рубашку и тюбетейку, отражающие культуру и климат региона.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модных тенденций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Востока традиционные наряды сочетаются с западным стилем. Молодёжь активно внедряет современные элементы, сохраняя при этом национальные особенности в одежде.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мусульманского мира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кухни составляют блюда, соответствующие правилам халяль, что определяет выбор продуктов и способы их приготовления. Популярны плов, кебаб, долма и самса, отражающие разнообразие региональных вкусов.
</a:t>
            </a:r>
            <a:endParaRPr lang="en-US" sz="1228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является главным напитком в мусульманских странах, а кофейная культура особенно развита на Аравийском полуострове. Кухня демонстрирует уникальное сочетание традиций и национальных особенностей.
</a:t>
            </a:r>
            <a:endParaRPr lang="en-US" sz="13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спорта и спортивные традиции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является самым популярным видом спорта в мусульманских странах, таких как Египет и Иран. Восточные единоборства и борьба также активно практикуются среди молодёжи.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единоборства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пользуется особой популярностью в Пакистане и Бангладеш. Регион ежегодно принимает международные турниры, что способствует развитию спортивной культуры и укреплению связей.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игры и международные соревнования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539061"/>
            <a:ext cx="4170600" cy="2838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молодёжи в современной жизни мусульманского мира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540549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осваивает современные технологии и социальные сети, что способствует их вовлечённости в общественную жизнь. Многие молодые люди инициируют стартапы и инновационные проекты.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995051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поколение играет ключевую роль в образовательных и культурных реформах. Они становятся двигателем перемен и формируют будущее развития своих стран и всего региона.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мусульманских стран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и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жизни в нефтяных монархиях соседствует с экономическими трудностями в некоторых регионах. Это создаёт значительный разрыв между богатыми и слабыми странами мусульманского мира.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прав женщин и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успешные инициативы, в ряде стран исламского мира остаются проблемы в области равенства полов и доступа к качественному образованию, особенно для девушек в сельской местности.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и нехватка водных ресурсов серьёзно влияют на регионы. Мусульманские страны принимают участие в международных экологических программах для борьбы с климатическими вызовами.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и взаимодействие в мусульманском мире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фестивали и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мусульманского кино и суфийской музыки объединяют разные народы. Эти мероприятия способствуют диалогу и сохранению культурных традиций в рамках современного искусства.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 и обсуждение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и художники анализируют традиционные и актуальные вопросы. Литература отражает разнообразие взглядов и помогает формировать единую культурную идентичность.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интернета в культурном обмене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технологий облегчает коммуникацию между молодёжью из различных стран. Интернет способствует распространению идей и укреплению связей внутри мусульманского сообщества.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мусульманского мира на современность и глобальные процессы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ОПЕК играют ключевую роль в мировой экономике благодаря нефти. Регионы влияют на политическую арену через участие в международных исламских и глобальных организациях.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такие как Стамбул и Каир, становятся центрами науки, культуры и финансов. Важно растущее влияние региона в медицине, экологии и образовательных инициативах на мировой уровень.
</a:t>
            </a:r>
            <a:endParaRPr lang="en-US" sz="13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Мусульманский мир: многогранность и динамика развития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Мусульманский мир представляет собой богатый культурный и исторический комплекс, влияющий на глобальные процессы. Его развитие сочетает сохранение традиций с инновациями, что открывает новые перспективы для всего региона.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2026-05-10T17:30:27Z</dcterms:created>
  <dcterms:modified xsi:type="dcterms:W3CDTF">2026-05-10T17:30:27Z</dcterms:modified>
</cp:coreProperties>
</file>