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и междометия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связывают и точно передают смысл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встречаются в каждом тексте и помогают речи быть связной, точной и выразительной. Без них предложения распадаются, а смысл нередко становится неполным или меняется.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900752"/>
            <a:ext cx="542108" cy="433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0246" y="1838242"/>
            <a:ext cx="488869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служебные слова отличаются от самостоятельных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называют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 обозначают предметы, признаки или действия и не отвечают на вопросы кто? что? какой? что делать? Их задача — помогать другим словам выражать точные отношения.
</a:t>
            </a:r>
            <a:endParaRPr lang="en-US" sz="1666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являются членами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 выступают подлежащим, сказуемым или второстепенным членом. Обычно такие слова служат для связи слов и частей предложения, а не для называния явлений и событий.
</a:t>
            </a:r>
            <a:endParaRPr lang="en-US" sz="151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смысловые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могут показывать причину, условие, выбор, отрицание, усиление или эмоцию. Благодаря этому фраза звучит точнее, чем без этих небольших, но важных слов.
</a:t>
            </a:r>
            <a:endParaRPr lang="en-US" sz="16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86427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выполняет каждая группа слов и какой смысл помогает выразить.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имеет свою функцию: одни связывают, другие уточняют, третьи выражают эмоции.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школьной теме «Служебные части речи и междометия»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служебных частей речи и междометий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как они работают в словосочетании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понять, где находится предмет, когда происходит действие, почему оно случилось и с какой целью. Он делает связь между словами ясной и точной.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Употребляются с зависимыми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чаще всего стоят рядом с существительными, местоимениями и словами в роли существительных: в школе, к другу, из-за дождя, перед уроком.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существуют отдельно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предлог, словосочетание обычно теряет точность: смысл связи между словами становится неясным. Поэтому предлог важен именно как показатель отношения.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для схемы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стрелки помогают показать направление связи: от предлога к слову, с которым он образует единое смысловое сочетание.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один и тот же предлог может встречаться в разных сочетаниях и помогать выражать различные отношения между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школьной речи нужны предлоги места и времени, но остальные группы тоже важны для точности высказывания.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распределения значений предлогов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предлоги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предлоги и отличать их от приставок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всегда отделяется пробелом: в тетради, с другом, из дома, по дороге. Это удобный признак, который помогает быстро заметить служебное слово в записи.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можно убрать только условно: тогда словосочетание теряет ясность или становится неполным. Если связь между словами нарушается, перед нами именно предлог.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Отличаем от 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входит в состав слова и пишется слитно: записал, пришёл, подъехал, вошёл. Она образует новое слово и не отделяется пробелом.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отличить предлог от приставки и не ошибиться в разборе.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предлог в 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Союзы: как они соединяют слова и предложения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однородных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соединять однородные члены предложения: книги и тетради, быстро, но аккуратно. Благодаря им перечисление звучит естественно и логично.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сложного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может соединять простые предложения в одно сложное, чтобы показать последовательность событий, причину, условие или противопоставление.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соединяют равные по смыслу части: и, а, но, или. Они не делают одну часть главной, а другую зависимой.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показывают зависимость одной части от другой: потому что, когда, если, чтобы. Они помогают точно объяснить, почему и при каких условиях происходит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союз может соединять только слова, а в другом — целые части текста с разным смыслом.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выглядят соединительные и подчинительные союзы: первые связывают, вторые уточняют отношения между частями высказывания.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групп союзов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союзов и их 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 — несколько оттенков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сценке одна и та же реплика звучит по-разному: «Он придёт», «Он же придёт», «Он ведь придёт!». Частица не меняет событие, но добавляет уверенность, эмоцию или ожидание. Именно поэтому в тексте важно замечать даже маленькие слова.
</a:t>
            </a:r>
            <a:endParaRPr lang="en-US" sz="120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смысл в короткой реплике
</a:t>
            </a:r>
            <a:pPr algn="l" indent="0" marL="0">
              <a:lnSpc>
                <a:spcPct val="100000"/>
              </a:lnSpc>
              <a:buNone/>
            </a:pPr>
            <a:r>
              <a:rPr lang="en-US" sz="4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можно сравнить несколько почти одинаковых предложений. Добавление частицы делает фразу мягче, сильнее или более выразительной. Читатель сразу чувствует разницу, хотя слова о действии остаются теми же.
</a:t>
            </a:r>
            <a:endParaRPr lang="en-US" sz="1308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меняют оттенок высказывания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частицы помогают уточнять смысл высказывания и не называют предметы или 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 действия, а добавляют вопрос, отрицание или усиление. Один и тот же смысловой каркас предложения с ними звучит точнее и выразительнее.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«Служебные части речи и междометия»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частиц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одной фразы показывают, как частица меняет уверенность и эмоциональную окраску без изменения грамматической основы.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материалам темы «Служебные части речи и междометия»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почти одинаковых предложений помогает увидеть роль частицы: она уточняет отношение говорящего к сообщению и делает речь более выразительной.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и 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обычно выражает прямое отрицание: не пришёл, не слышу, не знаю. Она просто сообщает, что действие или признак отсутствует.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чаще усиливает отрицание или входит в устойчивые сочетания: ни разу, ни слова, ни шагу. Она помогает сделать отрицание более сильным.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ни… 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ни… ни частица повторяется и подчёркивает отсутствие сразу нескольких предметов или явлений: ни дождя, ни ветра, ни солнца. Такая форма звучит особенно выразительно.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роль слова в предложении: связывает оно части текста или только уточняет смысл.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союзы и частицы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 одобрение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помогают быстро выразить радость, восторг или похвалу: ура, браво, ах. В живой речи они делают реакцию заметной без длинного объяснения и сразу передают настроение говорящего.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и боль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неожиданно пугается или испытывает боль, он часто произносит ой, ах, ай, ох. Такие слова не называют чувство, а мгновенно передают его слушателю.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обращены к собеседнику: эй, ну, гей. Они помогают привлечь внимание, позвать человека или поторопить его, поэтому особенно часто встречаются в разговорной речи.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и 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вроде фу или ох передают раздражение, неодобрение или разочарование. Они стоят особняком в предложении и почти всегда связаны с эмоциональной реакцией на событие.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Междометия: эмоции, реакции и призывы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особенно заметны в устной речи, потому что передают реакцию сразу, без длинных пояснений и дополнительных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междометия связаны с мгновенной эмоциональной реакцией. Равномерное распределение показывает, что в речи они нужны для разных ситуаций общения.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междометий по значениям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выражают междометия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чувство — короткий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часто отделяется запятой, потому что оно связано с основным предложением только по смыслу. В записи это помогает сразу увидеть паузу: «Ах, как красиво!» или «Ой, я уронил тетрадь». Знак делает фразу понятной и живой.
</a:t>
            </a:r>
            <a:endParaRPr lang="en-US" sz="1314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эмоция требует восклицания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передаёт сильное чувство, после него ставят восклицательный знак. Так звучат реплики «Ура!» и «Браво!», когда радость или восхищение особенно яркие. Знак показывает, что говорящий произносит слова с большим подъёмом.
</a:t>
            </a:r>
            <a:endParaRPr lang="en-US" sz="128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междометиях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не и 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выражает отрицание, а ни часто усиливает его или входит в устойчивые выражения. Ошибка здесь меняет смысл: не видел и ни слова — это разные конструкции.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предлог и приставку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смотреть, отдельно ли пишется слово. В сочетаниях в школу, из дома, по дороге предлог отделяется пробелом, а в словах пришёл, записал, подъехал приставка пишется слитно.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запятую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обычно выделяются запятыми: ах, ой, увы. Если знак пропустить, предложение становится менее точным, а иногда и труднее для чтения и понимания.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делают речь точной и живой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связывают слова, союзы соединяют части речи и предложения, частицы уточняют смысл, а междометия передают чувства. Эти маленькие слова помогают говорить и писать грамотно, выразительно и понятно.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2026-05-28T18:17:14Z</dcterms:created>
  <dcterms:modified xsi:type="dcterms:W3CDTF">2026-05-28T18:17:14Z</dcterms:modified>
</cp:coreProperties>
</file>