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второй половины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времени перемен, памяти и сильного человеческого голоса.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 эпоху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страна восстанавливалась, а вместе с ней менялась литература. От «оттепели» до перестройки поэзия становилась всё свободнее, ближе к читателю и заметнее в общественной жизни.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поэтов 1960-х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Евтушенко, Роберт Рождественский, Белла Ахмадулина и Андрей Вознесенский ярко заявили о себе в 1960-е годы и стали голосом своего времени.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шестидесятников были важны живой ритм, ясная интонация и ощущение, что поэт говорит не только о себе, но и о стране.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стихи соединяли личные переживания с общественными вопросами: совестью, памятью, ответственностью, свободой и нравственным выбором человека.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тематическая схема: она показывает, какие мотивы чаще всего возвращались в стихах второй половины XX века.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выделяются война и память, но рядом с ними устойчиво развиваются личная и гражданская лирика.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периода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школьного курса литературы
</a:t>
            </a:r>
            <a:endParaRPr lang="en-US" sz="14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Евтушенко: поэт общественного отклика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Евтушенко писал о совести, исторической памяти и ответственности человека перед временем. В «Бабьем Яре» он поднял тему трагедии, которую нельзя забывать.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«Хотят ли русские войны» и «Наследники Сталина» звучит прямой разговор о мире, страхе войны и цене исторических ошибок.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Рождественский: ясность, музыка и сильные чувства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Рождественский умел говорить просто и понятно, но при этом создавать стихи с сильным эмоциональным звучанием и запоминающимся ритмом.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особенно важны память, человеческое достоинство, дружба и любовь к жизни; к известным произведениям относятся «Реквием» и «Человеку надо мало».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чёткие строки и музыкальность делают его стихи легко узнаваемыми и близкими широкому кругу читателей.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Белла Ахмадулина: тонкая и личная лирика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Ахмадулина превращала стихотворение в доверительный разговор, где важно каждое слово, пауза и точная интонация.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темы её лирики — одиночество, любовь, внутренняя свобода и хрупкость человеческих чувств.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поэзия наполнена метафорами и мягкой музыкальностью, поэтому смысл в ней всегда связан со звучанием строки.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показала, что личное переживание может звучать очень глубоко и художественно, не теряя ясности.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Вознесенский смело экспериментировал с ритмом, формой и расположением строк на странице, делая стих визуально и звучно необычным.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Вознесенский: новаторство и смелые образы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«Гойя», «Антимиры» и «Параболическая баллада» соединяются город, техника, современность и философские размышления.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быстро движется, строится на неожиданных сравнениях и показывает, что новаторство может идти рядом с глубоким смыслом.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поэты и их 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увидеть, чем отличаются главные поэтические голоса эпохи.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свой стиль, но всех объединяют внимание к современности и высокий интерес к человеку.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поэзии второй половины XX века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исторической последовательности литературных изменений 1950–1980-х годов.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память в стихах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память о пережитом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поэты продолжали говорить о фронте, потерях и возвращении домой. Стихи помогали осмыслить цену войны и сохранить благодарность тем, кто выстоял.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передача памяти новым поколениям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перестройки стихи о войне звучали особенно сильно. Они связывали личную семейную память с историей страны и обращались к молодым читателям напрямую.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1950–1970-е: живое свидетельство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стала частью повседневной культуры: её обсуждали на вечерах, в журналах и в школе. Поэты напоминали о тружениках тыла, погибших и фронтовой дружбе.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знак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детали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века поэты всё чаще описывали метро, вокзалы, новостройки и заводы. Эти образы делали стихотворение ближе к современной жизни и узнаваемому опыту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поэзии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Евтушенко и Вознесенского город нередко становится символом движения, выбора и перемен. Через шум улиц и ритм больших пространств поэзия показывает лицо новой эпохи.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поэты часто сочетали несколько качеств, а не один приём. Это делает их творчество особенно разнообразным.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Евтушенко и Рождественский ближе к гражданской интонации, Ахмадулина — к личной лирике, а Вознесенский — к эксперименту формы.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поэтических интонаций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1281" y="6582569"/>
            <a:ext cx="622388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поэзия стала песней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и живой голос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легко переходили в песенную форму, потому что их можно было исполнять без сложного сопровождения. Это делало поэзию ближе к повседневному общению.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интонация слушателей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объединяла школьников, студентов и взрослых. В ней ценились доверительность, простота и ощущение разговора, в котором узнаёт себя целое поколение.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Запоминаемость строки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ритм, повторы и короткие строфы помогали стихам быстро запоминаться. Благодаря этому многие тексты переходили из книг в устное исполнение.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и походное звучание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стихи звучали не только на сцене, но и у костра, в походе, на встречах друзей. Так поэтическое слово становилось частью личной жизни.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цензура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стихи сразу появлялись в официальной печати. Некоторые тексты читали на вечерах, передавали в списках или публиковали позже, когда условия становились свободнее.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под контролем поэзия оставалась способом честно говорить о совести, памяти и праве человека на собственное мнение. Поэтому её слушали особенно внимательно.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заставляли поэтов говорить точнее и осторожнее. Намёк, символ и скрытая интонация нередко заменяли прямое высказывание, сохраняя силу смысла.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авторов важнее была ясность, у других — смелый образ и необычная форма. Вместе эти приёмы расширяли возможности русской поэзии.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лексика сближала поэзию с живой речью. Она помогала говорить о времени, городе и человеке просто, но не упрощённо.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ритм и аллитерация делали звучание строки выразительным. Стихотворение начинало запоминаться не только по содержанию, но и по музыке слов.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и сравнения помогали поэтам передавать чувства через яркие образы. Благодаря этому обычные вещи в стихах получали новый смысл.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приёмы поэтов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чтение как часть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1960-е годы поэты собирали большие залы, а их чтение воспринималось как важное культурное событие. Голос, пауза и интонация помогали стиху звучать особенно сильно.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слушателей поэт был не только автором книги, но и человеком, который говорит о времени вслух. Поэтому живое чтение становилось частью общественной жизни.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произведения и авторы для запоминания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тему, автора и известное произведение.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писали о разных темах, но каждого легко узнать по своему голосу: гражданскому, лирическому или новаторскому.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521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64115"/>
            <a:ext cx="632400" cy="505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поэзия важна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традицией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сохранила связь с классической литературой, но заговорила о новых реалиях. Поэтому она помогает увидеть, как менялся русский стих во второй половине XX века.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человеке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этого времени говорят о памяти, любви, совести и взрослении. Они учат замечать в истории не только события, но и чувства людей.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входят в программу, потому что их можно обсуждать на уроках как примеры честного разговора о жизни, стране и личном выборе.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поэтический язык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расширили возможности слова: сделали его музыкальным, точным и современным. Благодаря этому поэзия эпохи остаётся понятной и сегодня.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Поэзия, которая остаётся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второй половины XX века показала, что стих может быть и личным, и гражданским. Она сохранила память эпохи, обновила язык и осталась близкой современному читателю.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2026-05-19T03:20:26Z</dcterms:created>
  <dcterms:modified xsi:type="dcterms:W3CDTF">2026-05-19T03:20:26Z</dcterms:modified>
</cp:coreProperties>
</file>