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растений: ключевые темы и современное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сортов с улучшенными свойствами для устойчивого сельского хозяйства.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начало отбирать растения более 10 тысяч лет назад. XIX век ознаменовался основой науки о наследственности, что позволило селекции стать ключом развития земледелия.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селекции растений от древности до современности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урожайности и качества продукции — главная задача селекции, обеспечивающая стабильное питание населения и экономическую эффективность агрокультуры.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селекции растений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сортов с устойчивостью к болезням, вредителям и неблагоприятным климатическим условиям — важный фактор сохранения урожая и здоровья растений.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пищевой ценности и адаптация к требованиям пищевой промышленности способствуют расширению использования сельхозпродукции и увеличению её полезности.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селекция основывается на отборе лучших растений по внешним признакам в популяции, создавая основу для быстрого улучшения сортов с учётом природного разнообразия.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селекции: массовая и индивидуальная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селекция предполагает изоляцию и размножение особей с желаемыми наследуемыми характеристиками для закрепления важных свойств на генетическом уровне.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растений обеспечивает основу для формирования новых сортов с улучшенными качествами и адаптационной способностью.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основы селекции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позволяет сочетать ценные признаки различных генотипов, расширяя возможности селекции и создавая новые комбинации свойств.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источник уникальных наследуемых изменений, которые могут внедряться в селекционные программы для инноваций.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и гетерозис увеличивают биологическую продуктивность и устойчивость растений, применяясь для создания более жизнеспособных сортов.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новизны в селекции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Спонтанные и индуцированные мутации предоставляют селекционерам новые варианты генов. Химические и радиационные воздействия используются для расширения генетического разнообразия и ускорения выведения сортов с полезными особенностями.
</a:t>
            </a:r>
            <a:endParaRPr lang="en-US" sz="1317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гибридизации и полиплоидии в увеличении генетического пула
</a:t>
            </a:r>
            <a:pPr algn="ctr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скрещивание разных видов и форм способствует появлению гибридов с улучшенными свойствами. Полиплоидия увеличивает размеры клеток и устойчивость растений, важна для повышения урожайности и адаптации.
</a:t>
            </a:r>
            <a:endParaRPr lang="en-US" sz="1209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кукурузы в России увеличилась более чем в 15 раз благодаря новым сортам и технологиям обработки.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напрямую способствует значительному повышению продуктивности основных сельскохозяйственных культур.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Росстат,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основных культур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Аутбридинг — скрещивание разнообразных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Аутбридинг способствует получению потомства с усиленной жизнеспособностью и разнообразием, что повышает адаптационные возможности растений.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гибридизации в селекции растений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— закрепление ценных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позволяет достичь гомозиготности желаемых признаков, но требует осторожности из-за риска выражения наследственных дефектов.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053462"/>
            <a:ext cx="4037700" cy="17877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параметры, влияющие на выбор метода селекции, приведены в таблице для наглядного понимания преимуществ и ограничений.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технологии обеспечивают скорость и точность, классика — простоту и доступность, мутагенез — баланс между ними.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методов селекции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330 000
</a:t>
            </a:r>
            <a:pPr algn="ctr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образцов семян и тканей хранятся в крупнейшем российском генном банке для обеспечения селекционных ресурсов в будущем.
</a:t>
            </a:r>
            <a:endParaRPr lang="en-US" sz="3465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Всероссийский институт генетических ресурсов им. Вавилова содержит сотни тысяч уникальных генотипов культур, что поддерживает селекцию и сохранение биоразнообразия.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Всероссийский институт генетических ресурсов,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являются ценным источником генов, обеспечивающих устойчивость к неблагоприятным факторам, таким как засуха и вредители. Их использование позволяет укрепить адаптивные свойства культурных растений.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культурных и дикорастущих растений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включение генов из дикорастущих трав в пшеницу помогает создавать сорта, способные успешно развиваться в засушливых регионах. Такой подход способствует сохранению биоразнообразия и устойчивому развитию сельского 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селекционного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Методические рекомендации по растениеводству, 2023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генов устойчивости, выявленных у дикорастущих и культурных растений, значительно сокращает применение химических защитных средств, облегчая экологическую нагрузку.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 устойчивость к болезням и вредителям
</a:t>
            </a:r>
            <a:endParaRPr lang="en-US" sz="2734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Подсолнечник, устойчивый к заразихе, разрабатывается на основе генетического материала дикорастущих видов, что улучшает свойства и защиту посевов.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сорта картофеля, устойчивые к фитофторозу, например 'Луговской', а также пшеницы, проявляющей сопротивляемость основным видам ржавчины, что повышает урожайность.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методы, такие как маркерная селекция и геномное редактирование, ускоряют обнаружение и закрепление нужных генов в селекционных программах.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улучшения качества продукции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 с повышенным содержанием ликопина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сорта томатов, обладающие высоким уровнем антиоксиданта ликопина. Это улучшает не только вкус, но и питательную ценность продукции, укрепляя здоровье потребителей.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Высокобелковые сорта сои и сладкая кукуруза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Селекцией созданы соевые сорта с повышенным содержанием белка для кормовой промышленности и сладкая кукуруза с увеличенным содержанием сахаров, что улучшает технологические свойства переработки.
</a:t>
            </a:r>
            <a:endParaRPr lang="en-US" sz="13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редактирования генома, такие как CRISPR-Cas9, позволяют точно модифицировать гены, ускоряя создание новых сортов с нужными признаками и повышая эффективность селекции.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биотехнологии в селекции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растения, включая сою с устойчивостью к гербицидам и «золотой рис» с увеличенным содержанием β-каротина, расширяют возможности повышения продуктивности и пищевой ценности.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маркер-ассистированной селекции обеспечивает быструю идентификацию генетических маркеров, что способствует ускоренному закреплению целевых признаков в потомстве.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страны-лидеры по посевам ГМО: США, Бразилия и Аргентина, что отражает глобальную динамику внедрения трансгенных культур.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ГМО-сорта занимают значительную часть мирового рынка, что связано с их преимуществами в продуктивности и устойчивости, хотя распространение неравномерно по регионам.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ISAAA,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ГМО в мировой продукции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488448"/>
            <a:ext cx="243773" cy="1950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этические и правовые вопросы селекции
</a:t>
            </a:r>
            <a:endParaRPr lang="en-US" sz="2773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Патентование сортов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интеллектуальной собственности может ограничивать доступ фермеров к семенному материалу, вызывая споры о справедливости и доступности.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биотехнологий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о влиянии ГМО на окружающую среду и здоровье человека требуют тщательного научного анализа и регулирования.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по ГМО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нормы различаются: в ЕС действуют строгие меры контроля, в США процесс более лоялен, что отражает разные подходы к биотехнологиям.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сортов с повышенной устойчивостью снижает потребность в агрохимикатах, способствуя сохранению здоровья почвы и водных ресурсов.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селекции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повышенная однородность посевов угрожает агробиоразнообразию и может привести к уязвимости агроэкосистем к вспышкам заболеваний.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генетически разнообразных источников в селекции помогает поддерживать экологическую стабильность и адаптивность культурных растений.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22574" y="1649799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ИИ и больших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анализ больших данных ускоряют разработку новых сортов на основе сложных геномных и агроклиматических характеристик, повышая точность селекции.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селекции растений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Персонализация сортов под регион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сортов, учитывающих специфику региональных условий и изменения климата, способствует устойчивости и адаптивности сельскохозяйственного производства.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— фундамент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объединяет традиционные и инновационные методы для обеспечения пищевой безопасности, сохранения генетического разнообразия и устойчивого развития аграрного сектора.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2026-05-10T00:36:56Z</dcterms:created>
  <dcterms:modified xsi:type="dcterms:W3CDTF">2026-05-10T00:36:56Z</dcterms:modified>
</cp:coreProperties>
</file>