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мировой войны: экономика, общество и народные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общество и народные движения в эпоху перемен.
</a:t>
            </a:r>
            <a:endParaRPr lang="en-US" sz="3293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причины кризиса 1914 года, нужно увидеть длинную цепочку изменений: от аграрного мира XVIII века к индустриальному обществу, а затем к массовым движениям и международной конкуренции.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к 1914 году начался раньше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Таймлайн: от предпосылок к мировой войне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оси видно, как экономические изменения постепенно усиливали политическую напряжённость и делали конфликт всё более вероятным.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 1914 году, тем сильнее переплетались хозяйственные, социальные и политические противоречия.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хронологии темы по учебному курсу истории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XVIII века: аграрный мир до индустриализации
</a:t>
            </a:r>
            <a:endParaRPr lang="en-US" sz="2283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экономика XVIII века по-прежнему опиралась на сельское хозяйство. Большинство людей жило в деревне, а урожайность оставалась зависимой от погоды, традиций и ручного труда.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расширялась, связывая города и регионы, но не меняла сразу саму структуру хозяйства. Денежные отношения укреплялись, однако старые формы экономики сохраняли ведущую роль.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было преимущественно ремесленным и мануфактурным. Товары изготавливались медленно, в небольших объёмах, поэтому рынок ещё не требовал массового фабричного выпуска.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неустойчивая, но уже подвижная система создала предпосылки для промышленного переворота. Старый порядок ещё доминировал, но пространство для перемен уже было открыто.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как подготовка перемен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Спрос расширяется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увеличивал спрос на хлеб, ткани и предметы повседневного потребления. Производители постепенно переходили от ограниченных местных рынков к более широкому обмену.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Города усиливаются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центрами торговли, финансов и ремесла. В них быстрее распространялись новые идеи, а хозяйственная жизнь становилась более связанной и разнообразной.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Меняется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укрепляло представление о пользе разума, опыта и прогресса. Хозяйство всё чаще рассматривали как сферу, которую можно улучшать сознательно, а не только сохранять по традиции.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Появляется новый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капитала и развитие рынка труда сделали возможным переход к машинному производству. Ремесло и мануфактура не исчезли сразу, но уже уступали место фабрике.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индустриальная революция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демографические, технические и финансовые причины соединились в единый процесс.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скачок второй половины XIX века
</a:t>
            </a:r>
            <a:endParaRPr lang="en-US" sz="2587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лидеры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Германия и США быстро наращивали промышленный выпуск, а Франция стремилась не отстать от новых лидеров. Конкуренция между державами стала измеряться не только армиями, но и мощью заводов.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пароходы и телеграф ускорили передвижение людей, грузов и информации. Мир стал теснее, а экономика — гораздо сильнее связанной между собой.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ключевые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Сталь, уголь и химическая промышленность вышли на первый план. Эти отрасли обеспечивали строительство, транспорт, вооружение и массовое производство, задавая ритм всей экономике.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сбыта и источники сырья теперь искали далеко за пределами одной страны. Отсюда росла зависимость экономического успеха от внешней торговли и международных договорённостей.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промышленность стала основой государственной силы. Это усилило соперничество держав и сделало экономические конфликты частью большой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аграрного общества к индустриальному миру
</a:t>
            </a:r>
            <a:endParaRPr lang="en-US" sz="2693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менялись хозяйство и зависимость стран от внешних ресурсов по мере индустриализации.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индустриализация, тем выше зависимость экономики от сырья, перевозок и мировых рынков.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учебного курса истории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 мировое соперничество
</a:t>
            </a:r>
            <a:endParaRPr lang="en-US" sz="2573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поле раздела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державы соперничали за территории, порты и контроль над торговыми путями. Колониальная политика всё чаще превращалась в демонстрацию силы, а не только в экономический расчёт.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торговые интересы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борьба за рынки и сырьё соединялась с дипломатическим давлением и военным присутствием. Империи стремились закрепить влияние там, где росли торговые интересы и стратегическое значение регионов.
</a:t>
            </a:r>
            <a:endParaRPr lang="en-US" sz="93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переходит в политику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экспансия становилась частью международного соперничества. Чем больше державы зависели от сырья и внешних рынков, тем сильнее они были готовы опираться на флот, армию и союзы.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631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социальные группы оформились в индустриальную эпоху.
</a:t>
            </a:r>
            <a:endParaRPr lang="en-US" sz="1855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шёл быстрее благоустройства, поэтому социальные контрасты становились особенно заметными.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индустриализации и социальной структуры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проявления и последствия социальной напряжённости
</a:t>
            </a:r>
            <a:endParaRPr lang="en-US" sz="2363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формы и итоги социальной напряжённости в XIX веке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напряжённость была вызвана не одним кризисом, а устойчивыми условиями индустриального общества; в ответ государства постепенно расширяли меры защиты и регулирования.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по истории XIX века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народных движений в Европе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Франция раньше других пережили индустриализацию, поэтому именно здесь рабочие конфликты и политические протесты приобрели заметный масштаб и стали образцом для других стран Европы.
</a:t>
            </a:r>
            <a:endParaRPr lang="en-US" sz="1295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и 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и Италии протесты переплетались с объединением земель, ростом фабричного производства и борьбой за политическое представительство, что усиливало общественное недовольство.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и Австро-Венгрии социальное напряжение обостряли аграрные проблемы, неравномерная модернизация и национальные противоречия, делавшие протест особенно многослойным.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очагов показывает, что народные движения были общеевропейским явлением: локальные причины складывались в общую нестабильность континента накануне XX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народных движений и их причины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протесты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выступления возникали там, где фабричный труд сочетался с низкой оплатой, долгим рабочим днём и отсутствием правовой защиты. Именно они сделали социальный вопрос центральным для индустриального общества.
</a:t>
            </a:r>
            <a:endParaRPr lang="en-US" sz="106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и национальные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волнения сохранялись в регионах, где сохранялись земельный голод, высокие налоги и зависимость от помещиков. Нередко они соединялись с национальными требованиями и антифеодальными настроениями.
</a:t>
            </a:r>
            <a:endParaRPr lang="en-US" sz="1077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волнения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волны усиливали давление на власти, когда экономические трудности, политическая несвобода и национальные конфликты совпадали. Протест становился организованнее и всё чаще требовал не частных уступок, а системных перемен.
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 новый социальный вопрос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Профсоюзная самоорганизация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массовые организации рабочих возникали как ответ на уязвимость наёмного труда. Профсоюзы помогали согласовывать требования, вести переговоры с предпринимателями и поддерживать участников стачек.
</a:t>
            </a:r>
            <a:endParaRPr lang="en-US" sz="1167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Стачка как 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стали главным инструментом давления на владельцев фабрик и государство. Требования касались сокращения рабочего дня, повышения оплаты и ограничения наиболее тяжёлых форм эксплуатации.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партии придали рабочему движению политическое измерение. Они связывали повседневные трудовые проблемы с идеей социальных прав, представительства и участия в принятии решений.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власти были вынуждены реагировать на протесты законами о труде, страховании и ограничении наиболее жёстких практик. Так оформлялось признание «социального вопроса».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и национальные движения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выступления чаще всего вспыхивали там, где земельный вопрос оставался нерешённым, а налоги и повинности воспринимались как несправедливые. В основе лежало стремление к более понятным и устойчивым условиям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быта к 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и Южной Европе деревенский протест нередко выходил за пределы хозяйственных требований. Он постепенно сближался с борьбой против политического и национального неравенства.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социальных и национальных мотивов делало крестьянские движения особенно значимыми. Они выражали не только недовольство порядками, но и стремление к признанию, автономии или освобождению.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протест становился массовым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 многих европейских стран XIX века: социальное напряжение нарастало, а затем перерастало в массовое действие и ответ властей.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
</a:t>
            </a:r>
            <a:endParaRPr lang="en-US" sz="4702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моментом, когда кризисы сложились в общеевропейский конфликт.
</a:t>
            </a:r>
            <a:endParaRPr lang="en-US" sz="1801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Балканского кризиса до июльского кризиса 1914 года Европа входила в войну через цепочку обострений, в которой дипломатия уже не успевала сдерживать противоречия.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Первой мировой войны и обобщение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предпосылок мировой войны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усилил соперничество держав за сырьё, рынки и транспортные пути. Экономическая мощь становилась не только преимуществом, но и причиной постоянного давления на соседей.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движения сделали внутреннюю политику массовой. Рабочие, крестьяне и национальные силы требовали перемен, а элиты всё чаще воспринимали протест как угрозу порядку.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изменила структуру общества: города росли быстрее, чем жильё, санитария и управление. Это порождало новые конфликты между трудом, капиталом и государством.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кризису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 военные противоречия усилили общую нестабильность. К 1914 году экономические, социальные и политические причины уже действовали как единая цепь взаимных обострений.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логика темы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труда выросла благодаря технике, разделению труда и фабричной организации. Это дало Европе экономический рывок, но одновременно усилило зависимость общества от промышленных циклов.
</a:t>
            </a:r>
            <a:endParaRPr lang="en-US" sz="1116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рынки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рынков связало между собой страны, колонии и морские пути. Экономика стала международной, а борьба за сырьё и сбыт приобрела политическое значение.
</a:t>
            </a:r>
            <a:endParaRPr lang="en-US" sz="121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политика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партии, профсоюзы и движения протеста изменили правила политики. Голос улицы и организованных групп стал фактором, с которым власть уже не могла не считаться.
</a:t>
            </a:r>
            <a:endParaRPr lang="en-US" sz="121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уязвимость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силы и уязвимости сделало державы более влиятельными, но и более конфликтными. Именно поэтому 1914 год стал не случайностью, а итогом длинной исторической эволюции.
</a:t>
            </a:r>
            <a:endParaRPr lang="en-US" sz="11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общество и политика сложились в один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XIX века не только укрепил державы, но и обострил неравенство, конкуренцию и массовые конфликты. Эти процессы в итоге сделали войну не внезапностью, а историческим итогом.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2026-07-26T02:03:02Z</dcterms:created>
  <dcterms:modified xsi:type="dcterms:W3CDTF">2026-07-26T02:03:02Z</dcterms:modified>
</cp:coreProperties>
</file>