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подобных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одинаковая форма не означает одинаковую площадь?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сохраняют форму: углы совпадают, а соответствующие стороны пропорциональны. По коэффициенту подобия можно понять, как изменились размеры модели, чертежа или карты.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направлений учитывает площадь на плоскости.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 изменении длины фигуры меняется и её площадь: длина и ширина масштабируются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геометрия: понятие площади и квадратные единицы измерения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увеличении сторон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опережает рост сторон, поэтому даже небольшое увеличение даёт заметный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квадратичная: чем больше коэффициент подобия, тем быстрее увеличивается площадь.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по правилу S₂/S₁ = k²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для подобных фигур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линейные размеры выросли в 3 раза, площадь возрастает в 9 раз. Именно поэтому формула помогает быстро находить новый результат без долгих вычислений.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фигуру уменьшают вдвое, коэффициент равен ½. Тогда площадь становится в 4 раза меньше, потому что (½)² = 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подобных фигур отношение площадей равно квадрату коэффициента подобия. Если стороны изменились в k раз, площадь изменится в k² раз.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и отношение площадей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типичных значений коэффициента подобия и соответствующие изменения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площадей всегда равно квадрату коэффициента подобия, а не самому коэффициенту.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фигур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36938"/>
            <a:ext cx="4213822" cy="40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квадратами и прямоугольниками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3" y="2401066"/>
            <a:ext cx="1764882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4 см имеет площадь 16 см², а квадрат со стороной 8 см — 64 см². Сторона увеличилась вдвое, а площадь — вчетверо.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567347" y="2401066"/>
            <a:ext cx="1764882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2 × 5 см площадь равна 10 см², а у подобного прямоугольника 6 × 15 см — 90 см². Здесь коэффициент подобия равен 3.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подобной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свойству подобных фигур.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не определяют площадь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углы совпадают, но этого недостаточно, чтобы сделать вывод о площади. Форма сохраняется, а размеры могут изменяться очень сильно.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 длин сторон, потому что она измеряет размер поверхности. Если стороны увеличиваются в 3 раза, площадь вырастает в 9 раз.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контур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могут выглядеть одинаково, но одна окажется намного больше другой. Поэтому при решении задач нужно проверять именно пропорции сторон, а не только углы.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карты и площадь на местности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масштабных изображений важно не только расстояние, но и площадь участка, который они показывают.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уменьшении масштаба площадь меняется по квадрату коэффициента, поэтому сокращается намного сильнее 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масштабирования подобных фигур: площадь изменяется как квадрат линейного масштаба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задачах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записывают в сантиметрах, а площадь — в квадратных сантиметрах. Если не следить за единицами, легко получить неверный ответ даже при правильных вычислениях.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Умножают на k вместо k²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задачи часто берут только коэффициент подобия и забывают его возвести в квадрат. Из-за этого площадь получается в два, три или четыре раза меньше правильной.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те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треугольниках, прямоугольниках и трапециях нужно сравнивать именно соответствующие стороны. Если перепутать их порядок, коэффициент подобия окажется неправильным.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оценить ответ: при увеличении фигуры площадь должна расти заметно быстрее длины. Такая проверка помогает быстро заметить ошибку в рассуждениях.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исходной фигуры равна 12 см². По коэффициенту подобия можно быстро найти новые значения без 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 подобия, тем сильнее меняется площадь. При уменьшении фигуры дробный коэффициент тоже возводится в квадрат, поэтому площадь быстро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подобных фигур: площадь изменяется по квадрату коэффициента подобия.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расчёты площадей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треугольника, одна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два треугольника с одинаковыми углами и пропорциональными сторонами. Один из них больше другого в четыре раза по линейным размерам, поэтому его площадь становится в 16 раз больше.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подпись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сторонах помогают увидеть соответствие: если у меньшего треугольника сторона 3 см, то у большего она будет 12 см. Рядом можно отметить площади, чтобы сразу заметить квадратную зависимость.
</a:t>
            </a:r>
            <a:endParaRPr lang="en-US" sz="10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масштаб влияет на площадь модели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уменьшении масштаба даже небольшая деталь становится намного меньше по площади, чем по длине.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уменьшается по квадрату масштаба: чем меньше модель, тем быстрее сокращается её площадь. Это особенно заметно при переходе от 1:10 к 1:100.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 фигур и масштабирования в геометрии.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5270" y="2767065"/>
            <a:ext cx="6617631" cy="1874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494661"/>
            <a:ext cx="4172877" cy="18019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составных фигур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Сложить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площадей отдельных частей удобно сложить их, чтобы получить общую площадь. Такой способ помогает сравнивать сложные чертежи, рисунки и архитектурные планы.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Применить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найден коэффициент подобия всей фигуры, его используют и для соответствующих частей. Их площади изменяются по тому же правилу: через квадрат коэффициента.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соответствие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части одной фигуры соответствуют частям другой. Это важно, если в плане комнаты или фасаде здания есть повторяющиеся элементы одинаковой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подобие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по углам и сторонам.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планировка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дизайне и планировке помещений подобие помогает сравнивать размеры элементов на рисунке и в реальности. Это удобно при расчёте полезной площади и размещении деталей.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 конструкторы используют уменьшенные модели, чтобы заранее проверить внешний вид и пропорции. Площадь помогает рассчитать, сколько материала понадобится для отделки или покрытия поверхности.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карты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картографии подобие позволяет уменьшать большие объекты без потери формы. По масштабу можно определить реальные размеры здания, участка или дороги.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подобие в 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при разных коэффициентах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видно не просто увеличение, а ускоряющийся рост значений: квадратное правило действует одинаково для любых подобных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площадей растёт быстрее коэффициента подобия, потому что зависит от его квадрата. Это удобно для быстрой проверки ответов в 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подобных фигур: S₂/S₁ = k².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отношение периметров равно коэффициенту подобия k. Это связано с тем, что периметр зависит только от длин сторон, а не от площади фигуры.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площадей равно k². Поэтому при увеличении всех сторон в 3 раза площадь возрастает в 9 раз, а при уменьшении в 2 раза — в 4 раза.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неизвестную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меньшей фигуры, её умножают на k². Если известна площадь большей фигуры, то делят на k² и получают площадь меньшей.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площадях подобных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 форму, но меняет размеры по строгому правилу. Длины и периметры растут в k раз, а площади — в k² раз, поэтому такие задачи решаются быстро и точно.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2026-05-29T00:57:37Z</dcterms:created>
  <dcterms:modified xsi:type="dcterms:W3CDTF">2026-05-29T00:57:37Z</dcterms:modified>
</cp:coreProperties>
</file>