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сумму: просто, ясно и без лишних ловушек.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суммы из числа
</a:t>
            </a:r>
            <a:endParaRPr lang="en-US" sz="316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складывать и вычитать числа в пределах 10 и 20. Теперь эти знания помогут понять, как одна сумма может вычитаться целиком или по частям.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числа вычитают сумму, можно убрать сначала одно слагаемое, потом другое. Так запись становится короче и понятнее для устного счёта.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15 − (6 + 2) можно читать как 15 − 6 − 2. Скобки показывают, что оба числа внутри них связаны между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всю сумму в скобках, а не только первое число. Это помогает не потерять второе слагаемое и не ошибиться в ответе.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скобки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20 − (7 + 3) числа 7 и 3 стоят рядом не случайно. Скобки объединяют их в одну общую сумму, которую нужно вычесть от 20 как единое целое.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20 предметов и отдельную пару предметов, соединённую скобками. Тогда сразу видно: убирается не один предмет, а вся маленькая группа целиком, будто она держится за руки.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650" y="1430330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считать по частям удобно
</a:t>
            </a:r>
            <a:endParaRPr lang="en-US" sz="274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удержать в голове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разбита на два шага, не нужно сразу помнить всё выражение целиком. Мозгу легче работать с маленькими кусочками, чем с большой кучей чисел.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18 − (5 + 4) можно сначала убрать 5, потом ещё 4. Такой порядок помогает не пропустить число и не запутаться при устном счёте.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становится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частям считать удобнее ещё и потому, что каждый шаг понятен. Ребёнок видит, сколько уже убрали, и не теряет ход решения.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выражение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ход решения для примера с суммой в скобках.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 12 убираем 3, потом ещё 4. Получается 5 — аккуратный результат для счёта на пальцах и на кружках.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ответ выражения 12 − (3 + 4), если вычитать по шагам.
</a:t>
            </a:r>
            <a:endParaRPr lang="en-US" sz="268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как одна группа
</a:t>
            </a:r>
            <a:endParaRPr lang="en-US" sz="2697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10 шариков и выделить 2 шарика вместе с 3 шариками одной скобкой, станет ясно: перед нами одна группа, а не два отдельных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увидеть смысл выражения сразу. Ребёнок понимает, что из общего числа убирают целую маленькую часть, а не только один шарик.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заметить только один знак минус и одно число. Тогда ребёнок вычитает 6, но забывает про 2, хотя они стоят вместе в скобках.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торопиться и не дочитывать выражение до конца. Скобки всегда объединяют оба числа, поэтому их нельзя разрывать или считать отдельно по привычке.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перепроверять ответ. Если сразу проверить сложением, легче заметить пропущенное слагаемое и быстро исправить решение без лишних переживаний.
</a:t>
            </a:r>
            <a:endParaRPr lang="en-US" sz="117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появляется ошибка
</a:t>
            </a:r>
            <a:endParaRPr lang="en-US" sz="27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3363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выражения 15 − (6 + 2) выходит 7. Это промежуточный результат, который уже можно проверить.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Возвращаем вычтенное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7 прибавляем 6 и 2. Если снова получается 15, значит вычисления выполнены верно.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Сверяем итог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 исходным числом показывает, что ответ правильный. Такая проверка дружит сложение и вычитание, как две половинки одной команды.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смотрим на скобки и находим сумму внутри них. Это помогает не терять ни одного числа и сразу понять, что именно нужно вычесть из общего числа.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14 − (5 + 2) сначала удобно посчитать 5 + 2. Получается 7, а потом остаётся вычесть эту сумму из 14, не запоминая лишнего.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числа в скобках маленькие и легко складываются. Тогда решение идёт быстро, спокойно и без путаницы в устном счёте.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найти сумму, то выражение становится короче и понятнее. Ребёнок видит не два отдельных числа, а одну общую часть, которую нужно убрать от числа.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найти сумму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14 − (5 + 2) оба способа приводят к одному результату. Важно не путь, а точность вычислений и понимание скобок.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можно выбрать в одном примере: разложить сумму по частям или сначала найти её целиком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 теме «Вычитание суммы из числа»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после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Саши было 20 конфет. Сначала он отдал 6 конфет другу, а потом ещё 3 конфеты съели дома. В записи это выглядит как 20 − (6 + 3): из общего количества убирают сразу две части.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в альбоме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альбоме лежало 18 наклеек. 5 наклеек подарили однокласснице, а 4 наклейки отклеились и потерялись. Чтобы узнать, сколько осталось, удобно записать выражение 18 − (5 + 4) и убрать обе части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задачу в выражение
</a:t>
            </a:r>
            <a:endParaRPr lang="en-US" sz="264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решения: от текста задачи к записи с вычитанием суммы в скобках.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438630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16 − (4 + 3)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удобно решать устно: сначала видно маленькую сумму в скобках, а потом легко вычесть её из 16. Он помогает потренировать внимание к скобкам.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19 − (8 + 1)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числа подобраны так, чтобы ребёнок увидел общий смысл действия. Сначала находится сумма, затем выполняется вычитание, и ответ получается без лишних шагов.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13 − (2 + 5)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выражении обе части в скобках простые и знакомые. Такой пример хорошо подходит для повторения правила и проверки того, как меняется число после вычитания суммы.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вычитания получился ответ, его можно проверить сложением. К найденному числу прибавляют оба слагаемых из скобок и возвращаются к исходному числу.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сложением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показывает, что вычитание и сложение не противоречат друг другу. Они помогают друг другу, как две стороны одной математической двери.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возвращать исходное число, он лучше понимает смысл действия. Это делает вычисления не просто механическими, а осознанными и надёжными.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образ для запоминания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рюкзак, из которого сразу достали две маленькие вещи. Одна вещь не пропала по отдельности — исчезла вся пара сразу. Так проще запомнить, что из числа вычитают всю сумму.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 коробку представить: в ней лежат два предмета, а потом их забирают вместе. Смешной образ помогает быстрее заметить скобки и не забыть второе число.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что числа внутри них образуют одну общую сумму. Значит, смотреть нужно не на каждое число отдельно, а на всю запись целиком.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можно вычесть по частям или сначала посчитать её целиком. Оба способа правильные, и ребёнок выбирает тот, который даётся легче в конкретном примере.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проверить ответ сложением. Если исходное число получилось снова, значит, вычисление выполнено верно и без потери ни одного числа.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опоры
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забывают про скобки и начинают читать выражение по частям. Из-за этого теряется смысл всей суммы, поэтому выражение нужно читать медленно и внимательно.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вычесть только первое число в скобках и забыть про второе. Чтобы не ошибиться, надо сразу замечать обе части суммы.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спешат и пропускают маленькое число, хотя именно оно тоже входит в ответ. Проверка помогает увидеть такую невнимательность и исправить её вовремя.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ошибок — после вычисления снова проверить результат сложением. Тогда сразу видно, совпадает ли ответ с исходным числом.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избежать
</a:t>
            </a:r>
            <a:endParaRPr lang="en-US" sz="27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Отличная работа, математик!
</a:t>
            </a:r>
            <a:endParaRPr lang="en-US" sz="3009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вычитание суммы из числа не пугает: скобки показывают общую часть, вычитание можно делать по частям, а ответ легко проверить сложением. Это уже настоящий шаг к уверенному счёту.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2026-05-20T12:03:09Z</dcterms:created>
  <dcterms:modified xsi:type="dcterms:W3CDTF">2026-05-20T12:03:09Z</dcterms:modified>
</cp:coreProperties>
</file>