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13. Нахождение дроби от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показывает часть целого: считаем точно, по шагам, без путаницы.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вокруг нас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яблоко делят пополам, пиццу — на кусочки, а шоколадку — на доли, мы уже встречаем дроби. На уроке научимся находить часть числа быстро, понятно и без лишних сложностей.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дробь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Знак, который делит целое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говорит, на сколько равных частей разделили предмет или число. Если круг разделён на четыре части, каждая часть становится четвертинкой. Так легко увидеть, как одно целое превращается в одинаковые кусочки.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частей мы берём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показывает, сколько таких частей нужно взять. Например, если из трёх одинаковых частей выбрать две, получится дробь две третьих. На рисунке это видно сразу, и задача становится похожа на простую игру в деление.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модели для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объяснения дробей хорошо подходят круг, квадрат и полоска. Их легко разделить на две, три или четыре равные части и раскрасить нужный кусочек. Тогда дробь становится не только числом, но и понятной картинкой.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найти дробь от числа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понимаем, какое число дано и какую дробь нужно найти. Дробь подсказывает, какую часть целого надо выделить, а не всё число целиком.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дробь показывает одну часть, достаточно разделить число на знаменатель. Так находят половину, треть или четверть без лишних действий и запутывания.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взять несколько частей, сначала находят одну равную часть, а потом берут нужное количество таких частей. Этот способ удобен и для устного счёта.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достаточно: сначала деление, потом умножение.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дробь от числа, сначала делят на знаменатель, а затем умножают на числитель. Это короткий и надёжный способ для всех простых примеров на уроке.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13 по теме «Нахождение дроби от числа»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пример по шагам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 по правилам нахождения дроби от числа, изучаемым в 4 классе.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образуют целое при делении пополам.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— это одна из двух равных частей. Поэтому сначала делим число на 2, а потом видим, сколько получится в одной части.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13 по теме «Нахождение дроби от числа»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части нужно получить, чтобы найти одну треть.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треть показывает одну из трёх равных частей. Удобно брать числа, которые делятся на 3 без остатка, чтобы ответ получался точным и аккуратным.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13 по теме «Нахождение дроби от числа»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делают четверть особенно наглядной на рисунке.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— это одна из четырёх равных частей. Её легко показать на квадрате, круге или полоске: рисунок сразу подсказывает нужный ответ.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13 по теме «Нахождение дроби от числа»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взять несколько частей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одну равную часть: для этого число делим на знаменатель. Так задача сразу становится понятнее и короче, словно разбивается на маленькие ступеньки.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смотрим на числитель и понимаем, сколько таких частей нужно взять. Если частей несколько, их просто считаем по одной, без спешки и путаницы.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для дроби 3/4 от 20 сначала узнаём одну четверть: 20 делим на 4 и получаем 5. Это основа всего решения.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берём три такие части: 5 + 5 + 5 = 15. Такой способ удобен, потому что его легко проверить рисунком или устным счётом.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было 12 конфет, и она съела одну треть. Сначала делим 12 на 3, получаем 4 — это одна равная часть.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показать 12 одинаковых конфет и выделить 4. Так сразу видно: дробь показывает часть целого, а не всё число.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по рисунку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ответы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числа одинаковые, то одна вторая больше одной трети: делим на меньшее число частей, поэтому одна часть получается крупнее.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четверть меньше одной трети, потому что число делят на большее количество частей. Чем больше знаменатель, тем меньше одна часть.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помогает быстро прикинуть ответ и заметить ошибку ещё до вычислений. Математика любит внимательных учеников, а не спешку.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делить число на числитель вместо знаменателя. Тогда ответ получается неверным, и дробь перестаёт показывать нужную часть.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забыть умножить на числитель, если нужно взять не одну, а несколько частей. Шагов немного, но каждый важен.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раз спрашивать себя: что я ищу — одну часть или несколько? Этот простой вопрос спасает от путаницы.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получить ответ больше исходного числа. Для дроби от числа так не бывает: часть не может оказаться больше целого.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 результат: он должен быть меньше исходного числа, потому что дробь всегда обозначает часть целого, а не всё целиком.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примера 3/4 от 20 ответ 15 выглядит верным: одна четверть равна 5, а три таких части дают 15.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себя можно рисунком, палочками или устно. Если картинка и счёт совпали, значит решение выполнено аккуратно и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по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нахождения дроби от числа в тетради и по рисунку.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87" y="1239180"/>
            <a:ext cx="185602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582" y="2802032"/>
            <a:ext cx="218019" cy="1937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8890" y="1239180"/>
            <a:ext cx="185602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от 6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вторая от 6 равна 3, потому что число делят на 2. Это самый простой пример, чтобы быстро увидеть, как работает правило.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от 9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треть от 9 равна 3: 9 делят на 3, и получается одна равная часть. Пример удобно считать устно и без лишней суеты.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от 8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четверть от 8 равна 2. Здесь число делят на 4, а затем берут одну часть. Ответ получается целым и понятным.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просто: знаменатель говорит, на сколько частей делят целое, а числитель — сколько таких частей нужно взять. Сначала делим, потом собираем ответ.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торт, который аккуратно разрезали на равные кусочки. Если нужен один кусочек — берём один, если три — берём три. Почти как угощение на празднике.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подсказка для запоминания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25990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55690"/>
            <a:ext cx="3435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это умение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угощение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дробь от числа помогает делить пирог, яблоко или шоколадку на равные части и точно понимать, сколько достанется каждому.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дробями удобно работать и со временем: например, понять, сколько минут составляет часть часа. Это полезно в задачах и в повседневных делах.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разделить карандаши, тетради или игрушки поровну, дроби помогают быстро посчитать часть от общего количества без путаницы.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 новым темам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первое знакомство с дробями помогает позже легче понимать более сложные задания. Хорошая база сегодня — спокойная математика завтра.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дробь от числа, сначала делят число на знаменатель. Потом результат умножают на числитель, если нужно взять несколько частей.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показывает часть целого, поэтому ответ всегда связан с исходным числом и обычно меньше него. Это главный ориентир при решении.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знаменатель, тем меньше одна часть. Проверка ответа помогает не перепутать шаги и быстро заметить, если где-то закралась ошибка.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13: дроби становятся понятными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разобрались, как находить дробь от числа, потренировались на простых примерах и научились проверять себя. Теперь дроби выглядят не страшно, а вполне дружелюбно.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2026-05-24T11:08:55Z</dcterms:created>
  <dcterms:modified xsi:type="dcterms:W3CDTF">2026-05-24T11:08:55Z</dcterms:modified>
</cp:coreProperties>
</file>