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nice! — вежливые слова на английском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слова, короткие фразы и улыбка для школьного общения.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второкласснику важны вежливые фразы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ребёнок постоянно здоровается, просит, благодарит и извиняется. Простые фразы помогают говорить смело, понимать учителя и общаться спокойно в игре, диалоге и школьных заданиях.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урока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помогает начать разговор дружелюбно и без стеснения. Это первое слово, которое легко сказать учителю, однокласснику или новому другу, когда вы встречаетесь на уроке.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делает просьбу вежливой и мягкой. Его удобно добавлять к коротким фразам: открыть книгу, передать карандаш, помочь в паре. Слово звучит просто и очень полезно.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выражает благодарность за помощь, подарок или доброе действие. Это слово легко запомнить, потому что оно часто встречается в песнях, диалогах и школьных ситуациях.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на уроке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помогает спокойно обратиться к учителю или однокласснику. Это короткое слово создаёт дружелюбное настроение с первых секунд и показывает, что разговор начинается вежливо.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Утреннее 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morning! говорят утром, когда день только начинается. Эта фраза особенно уместна в классе, когда дети приходят на урок и приветствуют друг друга с хорошим настроением.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Goodbye! используют, когда занятие заканчивается. Фраза помогает красиво завершить встречу, пожелать приятного дня и уйти из класса без суеты и 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просьба по-английски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please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языке вежливая просьба часто звучит мягче, если к ней добавить please. Это маленькое слово делает речь уважительной и подходит почти для любой школьной ситуации.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2 класса удобны простые фразы: Please, open the book. Please, sit down. Please, help me. Их легко повторять хором, в паре и во время игры.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дружелюбно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просит вежливо, собеседнику легче помочь и ответить спокойно. Такие фразы делают урок понятным, а общение — аккуратным и приятным для всех.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 и ответ на них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23670" y="1878020"/>
            <a:ext cx="3894011" cy="2678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спасибо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 говорят после помощи, подарка или доброго поступка. Это короткая и очень важная фраза, которая показывает признательность и учит замечать хорошие дела вокруг себя.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37227" y="1878020"/>
            <a:ext cx="3894011" cy="2678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вежливо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thank you часто отвечают You’re welcome. Эта пара фраз образует маленький диалог, который легко выучить и использовать на уроке, в паре и вежливой беседе.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вежливой фразы на английском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говорить спокойно, помнить нужные слова и завершать разговор доброжелательно.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по-английски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65316" y="2739910"/>
            <a:ext cx="3444752" cy="10352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sorry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 используют, когда нужно извиниться за ошибку, шум или неловкий момент. Это короткое слово легко запомнить и сразу применить, если что-то пошло не так.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51155" y="2739910"/>
            <a:ext cx="3444752" cy="10352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второклассников очень удобна фраза I’m sorry. Она звучит мягко, понятно и помогает быстро исправить ситуацию, не теряя дружелюбного настроя в классе.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6550" y="1155363"/>
            <a:ext cx="3939000" cy="20618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7775" y="1156076"/>
            <a:ext cx="4003500" cy="20603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 в 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26400" y="3359425"/>
            <a:ext cx="39390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улыбки: ребёнок подходит к двери и тихо говорит, может ли он войти. Учитель кивает, и урок сразу становится спокойным и организованным. Потом звучит простое Open your book, please, а в ответ — Thank you.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607625" y="3359425"/>
            <a:ext cx="40035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очереди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другом уроке дети поднимают руки и отвечают по очереди, не перебивая друг друга. Когда один ученик заканчивает ответ, класс слышит короткое Thank you, а затем дружелюбное You’re welcome. Так английские фразы помогают поддерживать порядок и уважение.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36610"/>
            <a:ext cx="221100" cy="176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7012" y="16119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62460"/>
            <a:ext cx="221100" cy="176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в паре и в игре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игру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play помогает быстро предложить игру и пригласить друга в команду. Эта фраза звучит легко, весело и сразу создаёт дружелюбное настроение для работы вдвоём.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Попросить предмет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have it, please? — удобная фраза, когда нужен карандаш, карточка или игрушка для задания. Она показывает вежливость и помогает делиться без споров.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Порадовать ответом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Here you are говорят, когда что-то передают другому человеку. Такие слова учат не только английскому, но и доброму поведению: поделиться, дождаться очереди и сказать спасибо.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голос и настроение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28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фраза звучит убедительнее, если говорить её спокойно и без спешки. Мягкий голос помогает собеседнику почувствовать дружелюбие даже тогда, когда слова совсем короткие.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958473" y="1603226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делает приветствие и просьбу понятнее и теплее. Во втором классе дети быстрее запоминают слова, когда слышат их в доброжелательном, живом и приятном общении.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722283" y="3182432"/>
            <a:ext cx="3672765" cy="1312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легче повторять, если говорить отчётливо и не проглатывать звуки. Ясная дикция помогает отличить hello, please, thank you и sorry в обычном школьном разговоре.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37460"/>
            <a:ext cx="221100" cy="17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урока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hello помогает начать разговор и поприветствовать друга, учителя или одноклассника. Его легко использовать утром, на уроке и в любой короткой сценке.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 и help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Sorry подходит для извинения, а help — для просьбы о помощи. Эти слова особенно полезны в школьных ситуациях, когда нужно исправить ошибку или обратиться к взрослому.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Thank you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thank you нужна, когда кто-то помог, поделился или сделал что-то хорошее. Она сразу показывает благодарность и учит говорить по-доброму.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Goodbye звучит, когда разговор заканчивается и нужно вежливо попрощаться. Эта фраза часто встречается в конце урока, игры или короткого диалога в классе.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мягкой и дружелюбной. Оно помогает попросить карандаш, открыть книгу или передать карточку так, чтобы звучать вежливо.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за помощь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уронил карандаш, и сосед по парте быстро поднял его с пола. Ребёнок улыбнулся и сказал thank you. После этого в классе стало ещё тише и добрее, потому что короткая английская фраза прозвучала очень искренне.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день в парке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увидела, как младший брат не может застегнуть рюкзак, и помогла ему. Он посмотрел на сестру, сказал thank you, а потом радостно улыбнулся. В этой маленькой сцене английские слова стали частью настоящего доброго поступка.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добрых словах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 вежливые просьбы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82605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Смягчаем команду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 приказу добавить please, он звучит не резко, а по-дружески. Close the door, please и Open your book, please подходят для класса и не звучат грубо.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40554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Просим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Stand up, please и Listen, please помогают учителю вести урок спокойно. Ребёнку легче услышать смысл просьбы, когда она короткая, ясная и вежливая.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99300" y="2123101"/>
            <a:ext cx="2269664" cy="222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как партнёры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парной работе please помогает не командовать, а сотрудничать. Так дети учатся обращаться друг к другу уважительно, даже когда нужно что-то быстро попросить.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из трёх коротких реплик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начинается с Hello! и помогает настроиться на дружелюбное общение. В этот момент важно сказать фразу ясно и с улыбкой.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Собеседник отвечает Hello! или How are you? — I’m fine, thank you. Короткая реплика учит слушать и быстро реагировать.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разговор можно закончить словами thank you и goodbye. Такой порядок делает диалог понятным, спокойным и удобным для повторения.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добрый мини-диалог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 вежливые слова соединяются в короткий разговор на уроке и в парной работе.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 фразы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23670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69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9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раз повторить hello, please и thank you, слова запоминаются быстрее. Во втором классе особенно помогает хоровое произнесение, когда вся группа говорит вместе и уверенно.
</a:t>
            </a:r>
            <a:endParaRPr lang="en-US" sz="1386" dirty="0"/>
          </a:p>
        </p:txBody>
      </p:sp>
      <p:sp>
        <p:nvSpPr>
          <p:cNvPr id="11" name="Text 3"/>
          <p:cNvSpPr txBox="1"/>
          <p:nvPr/>
        </p:nvSpPr>
        <p:spPr>
          <a:xfrm>
            <a:off x="523670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жесты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сопровождается жестом, оно лучше остаётся в памяти. Например, при goodbye можно помахать рукой, а при thank you — слегка кивнуть.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37227" y="1878020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 словами связывают английскую фразу с образом и делают её заметной. Ребёнок видит слово, произносит его и быстрее вспоминает в нужной ситуации.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37227" y="3348489"/>
            <a:ext cx="3894011" cy="6595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выбор ответа помогают не бояться ошибки и учат реагировать быстро. Для второклассников это особенно удобно: задание короткое, понятное и немного похожее на маленькое приключение.
</a:t>
            </a:r>
            <a:endParaRPr lang="en-US" sz="13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по кругу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садятся в круг, и учитель передаёт карточку следующему игроку. Тот называет hello или thank you и передаёт ход дальше. Такая игра помогает говорить уверенно и не терять интерес.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 по сигналу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ребёнок поднимает карточку с картинкой, а другой быстро произносит нужную фразу. Если выпало hello, нужно поздороваться, а если thank you — поблагодарить. В кругу дети смеются, но слова произносят чётко.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 учеников получают короткое задание: поприветствовать друг друга, попросить карточку и поблагодарить. Затем они меняются ролями. Игра похожа на маленький спектакль и очень помогает запомнить вежливые фразы.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уроке английского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набора хватает, чтобы здороваться, просить, благодарить и извиняться без лишних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достаточно, чтобы начать вежливый разговор на уроке.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nice! — я говорю вежливо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английские слова помогают школьнику звучать дружелюбно и уверенно. Hello, please, thank you, sorry и goodbye делают любой короткий разговор понятным, спокойным и по-настоящему добрым.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2026-05-30T06:26:31Z</dcterms:created>
  <dcterms:modified xsi:type="dcterms:W3CDTF">2026-05-30T06:26:31Z</dcterms:modified>
</cp:coreProperties>
</file>