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Планеты-гиганты: Общий обзор и ключевые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гигантские планеты Солнечной системы: структура, спутники, научные вопросы.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изучения планет-гигантов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Урана и Нептуна, эволюция технологий наблюдений, влияние миссий Voyager, Galileo, Cassini, Juno на понимание гигантов.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планеты-гиганты?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имеют массу, значительно превышающую массу Земли, и состоят преимущественно из водорода, гелия и ледяных компонентов.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твердой поверхности и наличие плотной атмосферы с выраженными слоями отличают их от земных планет.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отличаются низкой средней плотностью и сильным гравитационным полем, формирующим уникальные атмосферные 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Газовые и ледяные гиганты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гиганты, Юпитер и Сатурн, преимущественно состоят из водорода и гелия, обладают массивной атмосферой и выраженными облачными поясами.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 — Уран и Нептун — содержат значительные количества водяного, аммиачного и метанового льда, меньше по массе и размеру, с холодной атмосферой.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часов
</a:t>
            </a:r>
            <a:endParaRPr lang="en-US" sz="771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вращение Юпитера формирует заметные пояса облаков и поддерживает Великое красное пятно.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— Planetary Fact Sheet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суток на Юпитере значительно короче земных, определяя его быстрое вращение.
</a:t>
            </a:r>
            <a:endParaRPr lang="en-US" sz="2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Сатурн: Особенности и уникальность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обладает крупнейшей в Солнечной системе и хорошо различимой системой колец, образованных льдом и камнями.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планеты включает водород, гелий и метан, придающий поверхностному слою характерный оттенок.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низкой плотности Сатурн способен плавать в воде, что уникально среди известных планет.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Уран: Холодный гигант и его отличия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выделяется необычным наклоном оси вращения почти на 98°, вызывающим экстремальные сезонные изменения.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атмосфера, богатая метаном, придает планете характерный голубой цвет.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на верхней границе облаков достигают самых низких значений среди гигантов — около −224°C.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Нептун: Динамика и метановый состав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характеризуется глубоким синим оттенком благодаря высокому содержанию метана в верхних слоях атмосферы.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наблюдаются самые высокоскоростные ветры в Солнечной системе, которые достигают 2100 км/ч.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присутствует большое темное пятно — гигантское бурное атмосферное образование.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26817"/>
            <a:ext cx="3563700" cy="12898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планет-гигантов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параметры: масса, диаметр, плотность, длина суток, год, число спутников.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Юпитера значительно превосходит другие планеты, все гиганты обладают множеством спутников.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астрономические каталоги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сравнение радиусов и масс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массе и радиусе отражают разделение на газовых и ледяных гигантов.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намного массивнее и крупнее Урана и Нептуна, что определяет разные физические свойства.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планет-гигантов: Ядро и атмосфера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планеты-гиганта: Камень и 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каждой планеты-гиганта находится компактное ядро из металлов и скальных пород. Это ядро играет ключевую роль в гравитационном удержании слоев и влияет на процессы внутри планеты.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Металлизированный водород в газовых гигантах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обладают слоем металлизированного водорода, который ведет себя как электрический проводник. Этот слой обеспечивает генерацию мощного магнитного поля.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мантия Урана и Нептуна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Урана и Нептуна включает толстый слой из водяного, аммиачного и метанового льда. Над ним располагается глубокая атмосфера с несколькими слоями облаков разной плотности.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Грациозное великолепие колец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Сатурна состоят из миллиардов частиц льда и пыли, образующих узкие полосы до 140 000 км в диаметре, но лишь около 10 метров в толщину, создавая впечатляющее зрелище.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Слабозаметные кольца Юпитера, Урана и Нептуна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других гигантов значительно менее яркие и состоят преимущественно из пылинок и мелких каменистых частиц, что делает их трудными для наблюдения с Земли.
</a:t>
            </a:r>
            <a:endParaRPr lang="en-US" sz="803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колец: разрушение и аккреция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системы формируются вследствие разрушения спутников, столкновений с кометами и постепенного накопления частиц вокруг планеты, отражая динамическую природу гигантов.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планет-гигантов: Состав и отличия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магнитосферы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обладает самым мощным магнитным полем среди планет Солнечной системы, достигающим радиуса магнитосферы до 7 миллионов километров, защищая планету от солнечного ветра.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генерируют магнитные поля за счет движения металлизированного водорода в своих внутренних слоях, что создает мощные электромагнитные эффекты.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ледяных гигантов, Урана и Нептуна, магнитосферы образуются благодаря движению растворов аммиака и воды, обеспечивая защиту атмосферы и спутников от космического излучения.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планет-гигантов: Краткий обзор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имеет 79 спутников, среди которых крупнейший — Ганимед, превосходящий по размеру Меркурий, а также интересные Европа, Ио и Каллисто.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владеет 83 спутниками, наиболее известен Титан с его плотной атмосферой, а также Энцелад, чей подповерхностный океан вызывает большой научный интерес.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облачен 27 спутниками, такими как Титания и Оберон, отличающимися ледяным и каменным составом и разнообразием геологических характеристик.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имеет 14 спутников, включая крупнейший Тритон, уникальный своим ретроградным вращением и возможностью содержать геологическую активность.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спутники: Европа, Титан, Энцелад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ледяной мир с подповерхностным 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Юпитера Европа покрыт толщей льда, под которой, как предполагается, скрыт жидкий океан. Это делает ее одним из самых перспективных объектов для поиска жизни вне Земли.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— загадочный спутник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выделяется плотной азотно-метановой атмосферой и наличием жидких метановых морей. Эти условия делают его уникальным и сложным объектом для изучения.
</a:t>
            </a:r>
            <a:endParaRPr lang="en-US" sz="94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 и активные гейзеры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 демонстрирует мощные выбросы водяного пара из-под своей ледяной коры, что подтверждает наличие подледного океана и потенциально подходящих условий для жизни.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на планетах-гигантах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уменьшаются с удалением от Солнца, при этом состав атмосферы также влияет на тепловой баланс каждого гиганта.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температуры Урана и Нептуна объясняются их расстоянием от Солнца и особенностями атмосферного состава, влияющими на энергообмен.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обновлено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явления: Ветры, бури, пятна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знаменит Великим красным пятном — гигантским атмосферным вихрем, живущим уже более 350 лет и диаметр которого превосходит диаметр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Нептуне наблюдается Большое тёмное пятно — мощный шторм, сопровождаемый сверхзвуковыми ветрами, достигающими 2100 км/ч, одними из самых быстрых в Солнечной системе.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отличается шестиугольным атмосферным образованием на северном полюсе, представляющим собой устойчивый и уникальный атмосферный феномен.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миссии: Ключевые открытия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1977–1989 — Voyager 1 и 2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Полеты аппаратов обеспечили первые детальные снимки планет-гигантов, их колец, спутников и магнитосфер, значительно расширив наши знания о Солнечной системе.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1995–2003 — миссия Galileo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Юпитера и его спутников, в том числе открытие подземного океана под поверхностью Европы и изучение динамики атмосферы.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2004–2017 — миссия Cassini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изучение Сатурна, его колец и спутников, включая обнаружение водяных гейзеров на Энцеладе и метановых морей на Титане.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2016 года — миссия Juno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внутреннего строения Юпитера, магнитного поля и атмосферы, что помогло понять процессы, протекающие внутри газового гиганта.
</a:t>
            </a:r>
            <a:endParaRPr lang="en-US" sz="10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79" y="1006689"/>
            <a:ext cx="2047750" cy="26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493" y="1006689"/>
            <a:ext cx="2046789" cy="2711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632" y="998264"/>
            <a:ext cx="2046789" cy="2711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1754" y="1006689"/>
            <a:ext cx="2046789" cy="271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7252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в культуре и будущем освоении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02775" y="379968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в научной фантастике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 и их спутники часто фигурируют в литературе и кино, вдохновляя сюжеты о космических путешествиях и поиске внеземной жизни.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697002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анимация с участием гигантов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«Интерстеллар» и «Контакт» показывают важные аспекты планет-гигантов, их уникальность и роль в будущем освоении космоса.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4895141" y="3808114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исследований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Планируются миссии для изучения Европы, Титана и Энцелада, направленные на поиск следов жизни и изучение подледных океанов.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7093264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терраформирования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обсуждают возможности изменения условий на спутниках гигантов для создания пригодных для жизни сред, что потребует многолетних межпланетных исследований.
</a:t>
            </a:r>
            <a:endParaRPr lang="en-US" sz="7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Планеты-гиганты: значение и перспективы исследований
</a:t>
            </a:r>
            <a:pPr algn="ctr" indent="0" marL="0">
              <a:lnSpc>
                <a:spcPct val="90000"/>
              </a:lnSpc>
              <a:buNone/>
            </a:pPr>
            <a:r>
              <a:rPr lang="en-US" sz="3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— ключ к пониманию формирования Солнечной системы, влияющие на динамику объектов и ведущие к открытиям в области астробиологии и планетологии.
</a:t>
            </a:r>
            <a:endParaRPr lang="en-US" sz="33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2026-05-08T00:00:59Z</dcterms:created>
  <dcterms:modified xsi:type="dcterms:W3CDTF">2026-05-08T00:00:59Z</dcterms:modified>
</cp:coreProperties>
</file>