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организмов и биогенетический закон: общая картина
</a:t>
            </a:r>
            <a:endParaRPr lang="en-US" sz="2571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этапы развития, биогенетический закон и его значение в науке.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индивидуальное развитие?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жизненный путь от зиготы до старости — раскрывает секреты наследственности и адаптации. Это знание помогает в медицине, сельском хозяйстве и сохранении природы. Биогенетический закон связывает развитие организма с его эволюционной историей.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онтогенеза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это весь цикл жизни организма: от оплодотворения и эмбрионального роста до старения и смерти. Этот процесс включает физические, физиологические и генетические изменения.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онтогенеза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делится на эмбриональный период — внутриутробное развитие, и постэмбриональный — после рождения, каждый с уникальными особенностями и изменениями.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онтогенеза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мужской и женской половых клеток образует зиготу, запускающую развитие нового организма.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882288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делится на множество клеток, формируя морулу и бластулу, обеспечивая основу для дальнейших изменений.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3200481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организуются в зародышевые листки — зачатки будущих органов и тканей.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518657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формирование основных органов и систем организма из зародышевых листков.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5836831" y="1803975"/>
            <a:ext cx="12537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созревание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увеличивается в размерах, развивается половая система, наступает половое созревание.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эмбрионального развития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Морула — шар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плотный шар, пока не сформируется бластула — полый шар, внутри которого образуются зачатки будущих тканей.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— 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Оплодотворённая яйцеклетка, содержащая полный набор генов, начинает делиться, создавая основу будущего организма. Этот этап продолжителен и критически важен.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Гаструла — зародышевые листки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три слоя — эктодерма, мезодерма и эндодерма, которые станут основой для всех органов.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Нейрула — развитие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нервная трубка — основа будущего мозга и спинного мозга, задавая структуру для всей нервной системы.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этапы и особенности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растёт, формируются ткани и органы, адаптируясь к внешней среде и потребностям жизни.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происходит метаморфоз — резкие изменения тела, как у бабочек и лягушек, приспособление к новым условиям.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полового созревания формируется половое начало, обеспечивающее продолжение вида через размножение.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постэмбриональный период процессами старения и подготовки организма к завершению жизненного цикла.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эмбрионального развития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эмбрионального развития увеличивается с усложнением организма, что влияет на последующие стадии роста.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виды требуют длительного развития в эмбриональном периоде для построения сложных органов и 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окружающая среда в развитии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организма определяет основные черты и закладывает сценарий развития с самого начала.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условия, такие как температура и питание, могут влиять на проявление генов, изменяя внешний облик и функции.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генотипа и среды обеспечивает адаптацию и вариативность, позволяя видам выживать в разных условиях.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окружающей среды на развитие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кузнечика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кузнечиков цвет тела меняется в зависимости от температуры инкубации: холод даёт тёмный окрас, тепло — светлый. Это служит примером адаптации к среде.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листьев под воздействием факторов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листья меняют размер и форму в зависимости от освещённости и влажности, что позволяет оптимизировать фотосинтез и уменьшать испарение.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Филогенез: историческое развитие видов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Филогенез отражает эволюционную историю видов, показывая, как из простых организмов появились сложные формы жизни.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морфологии, генетики и палеонтологии помогают проследить этапы и изменения, происходившие в ходе эволюции.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повторяет ключевые стадии филогенеза, демонстрируя связь между развитием и эволюцией.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филогенезе помогают лучше понять эволюционные связи и происхождение различных организмов.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Геккеля: основы и влияние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биологическую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Биогенетический закон оказал большое влияние на развитие эволюционной биологии и эмбриологии. Он помог учёным понять связь между развитием эмбрионов и эволюционными процессами, а также стимулировал поиски общих принципов роста и дифференцировки.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закона Эрнста Геккеля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Геккель в 1866 году предложил принцип, согласно которому онтогенез — развитие отдельного организма — повторяет этапы филогенеза, то есть эволюционной истории видов. Эта идея объясняла сходство ранних стадий эмбрионов разных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в пользу биогенетического закона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эмбриональных стадиях позвоночных можно наблюдать сходные структуры, такие как жаберные дуги, хорда и хвостовой отросток, что указывает на общее эволюционное происхождение.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микроскопия и сравнительная эмбриология подтверждают аналогичность эмбрионов разных видов по форме и структуре на начальных стадиях развития.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черты со временем исчезают или видоизменяются у взрослых организмов, что отражает процесс филогенеза в индивидуальном развитии.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эмбриональных признаков у позвоночных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наличие ключевых признаков на определённых стадиях эмбрионального развития у разных классов позвоночных.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позвоночные на эмбриональной стадии проявляют сходные ключевые черты, что подтверждает их общность и поддерживает биогенетический закон.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эмбриологии, 2020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 критика биогенетического закона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в эмбриональных стадиях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обнаружили стадии эмбрионального развития, которые не соответствуют моделям филогенеза взрослых организмов. Некоторые процессы упрощаются или вовсе отсутствуют в развитии отдельных видов.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и изменения в понимании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 молекулярные исследования показали, что развитие может сильно варьироваться, отвергая строгий повтор биологической эволюции. Биогенетический закон сегодня рассматривается скорее как обобщённая тенденция.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эмбрионального развития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этих генов помогает понять, как происходит экспрессия наследственной информации в процессе формирования организма от ранних стадий.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Гомеобоксные гены (Hox-гены) определяют локализацию и порядок формирования органов и сегментов тела в процессе эмбриогенеза.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Hox-генов могут приводить к появлению аномалий, как, например, дополнительные конечности у мушки дрозофилы в необычных местах.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зиготы до взрослого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и переходы в онтогенезе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индивидуального развития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онтогенеза помогают выявлять и понимать генетические заболевания, что важно для диагностики и терапии врождённых паталогий.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развития способствует совершенствованию методов разведения и выращивания сельскохозяйственных животных и растений.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лежит в основе генетики и эволюционной биологии, раскрывая механизмы наследования и адаптации видов.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применяется в биотехнологиях и охране редких видов, помогая сохранять биоразнообразие.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8948" y="2611200"/>
            <a:ext cx="1970693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3" y="2611200"/>
            <a:ext cx="1970693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3499" y="2611200"/>
            <a:ext cx="1970693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1591" y="2611200"/>
            <a:ext cx="1970693" cy="20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онтогенеза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613687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редактирование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CRISPR, используются для внесения целенаправленных изменений в наследственный материал, помогая изучать функции отдельных генов в развитии организма.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0725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в эмбриологических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 электронная микроскопия позволяют детально рассматривать строение и процессы в эмбрионах на разных стадиях, выявляя динамику развития тканей и органов.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638238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Биоинформатика и анализ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компьютерных технологий анализируются генетические последовательности и построение моделей генетической регуляции развития на молекулярном уровне.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636329" y="1208150"/>
            <a:ext cx="1921197" cy="132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Иммуногистохимия в изучении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визуализировать специфические белки в тканях эмбрионов, раскрывая их роль в клеточных процессах и дифференцировке.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индивидуального развития и эволюции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отражает этапы филогенеза, однако отдельные стадии могут изменяться или отсутствовать из-за эволюционных адаптаций в конкретных видах.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развитии связаны с природным отбором, средовыми условиями и генетическими мутациями, что способствует разнообразию форм жизни.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соотношения онтогенеза и филогенеза помогает понимать механизмы возникновения новых признаков и видов в ходе эволюции.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биогенетического закона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отражает эволюционные принципы, влияя на формирование признаков под воздействием генов и среды. Биогенетический закон остаётся важной концепцией, объединяющей эмбриологию, генетику и эволюцию.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2026-05-08T04:10:27Z</dcterms:created>
  <dcterms:modified xsi:type="dcterms:W3CDTF">2026-05-08T04:10:27Z</dcterms:modified>
</cp:coreProperties>
</file>