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покупать еду: слова, цены, упаковки и вежливые фразы.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еды: shopping for food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ищем еду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Еду покупают в разных местах: в маленьком магазине, большом супермаркете и на рынке. У каждого места свои товары, цены и правила выбора. Сегодня соберём полезные слова для настоящих покупок.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слова для магазина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217850" y="952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фраза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217850" y="1196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shopping for food означает покупки еды. Оно помогает говорить о походе в магазин просто и понятно, даже если ребёнок только начинает учить английский.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217850" y="17185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товар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1217850" y="19623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назвать продукт, который хочется купить: яблоко, хлеб, молоко или воду. Так продавец сразу понимает, что искать на полке или прилавке.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217850" y="24848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стоимость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1217850" y="27285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спросить цену. Это короткий и очень важный вопрос, потому что покупатель должен понять, хватит ли денег на выбранный товар.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1217850" y="325108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упаковку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1217850" y="349484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нужно уметь выбрать упаковку: пакет, коробку, бутылку или банку. Иногда одинаковый продукт продаётся в разной таре, и это удобно.
</a:t>
            </a:r>
            <a:endParaRPr lang="en-US" sz="1100" dirty="0"/>
          </a:p>
        </p:txBody>
      </p:sp>
      <p:sp>
        <p:nvSpPr>
          <p:cNvPr id="17" name="Text 10"/>
          <p:cNvSpPr txBox="1"/>
          <p:nvPr/>
        </p:nvSpPr>
        <p:spPr>
          <a:xfrm>
            <a:off x="1217850" y="4017338"/>
            <a:ext cx="7190100" cy="22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вежливо
</a:t>
            </a:r>
            <a:endParaRPr lang="en-US" sz="1400" dirty="0"/>
          </a:p>
        </p:txBody>
      </p:sp>
      <p:sp>
        <p:nvSpPr>
          <p:cNvPr id="18" name="Text 11"/>
          <p:cNvSpPr txBox="1"/>
          <p:nvPr/>
        </p:nvSpPr>
        <p:spPr>
          <a:xfrm>
            <a:off x="1217850" y="4261092"/>
            <a:ext cx="71901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покупки пригодятся слова вежливости и просьба о помощи. Они делают разговор спокойным, добрым и похожим на настоящий магазинный диалог.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в магазине: мини-диалог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646889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 приветствия. Простое «Здравствуйте» помогает открыть диалог спокойно, без стеснения, словно вы уже знакомы с продавцом.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646889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7036953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делают разговор лёгким. Даже маленький диалог помогает почувствовать себя смелым покупателем, а не растерянным исследователем полок.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7036953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без страха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39437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спросить цену. Вопрос «Сколько стоит?» нужен почти всегда, потому что без него трудно понять, подходит ли покупка.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439437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цене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3841921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Продавец отвечает коротко и понятно: «Вот яблоки». Такие слова помогают ребёнку услышать знакомую фразу и не теряться в магазине.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3841921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продавца
</a:t>
            </a:r>
            <a:endParaRPr lang="en-US" sz="1000" dirty="0"/>
          </a:p>
        </p:txBody>
      </p:sp>
      <p:sp>
        <p:nvSpPr>
          <p:cNvPr id="20" name="Text 10"/>
          <p:cNvSpPr txBox="1"/>
          <p:nvPr/>
        </p:nvSpPr>
        <p:spPr>
          <a:xfrm>
            <a:off x="2244405" y="3731024"/>
            <a:ext cx="15201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может сказать, что хочет яблоки. Так он сразу называет предмет покупки и показывает, что готов выбрать товар без долгих объяснений.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2244405" y="3367149"/>
            <a:ext cx="1520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хочу купить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покупают еду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обычно небольшой и находится рядом с домом. В нём удобно купить самое нужное быстро, не проходя через целый лабиринт полок.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магазин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часто продают свежие овощи и фрукты. Там бывает шумно, зато можно рассмотреть товар и выбрать его почти как настоящий исследователь.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с прилавками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 больше, чем обычный магазин. В нём есть разные отделы, и можно сразу взять овощи, хлеб, напитки и другие продукты.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супермаркет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787" y="112000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890475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7068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200" y="4206533"/>
            <a:ext cx="221100" cy="1965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 выбор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Яблоко, банан, груша и апельсин — сладкие фрукты, которые легко узнать по цвету и форме. Их часто кладут в корзину первыми, потому что они нравятся детям.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в корзине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огурец, помидор и картофель помогают собрать полезный ужин или обед. Эти овощи лежат на прилавке рядом и быстро запоминаются по картинкам.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продают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овощи продаются поштучно, в пакете или в маленькой сетке. Поэтому покупатель должен не только знать слово, но и замечать, как товар упакован.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 этих слов нужны, чтобы назвать продукты в магазине или на рынке. Если ребёнок видит знакомый предмет, он может легко попросить его у продавца.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корзина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еда помогает составить красивую и яркую корзину. В ней могут лежать и красные помидоры, и жёлтые бананы, и зелёные огурцы.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813" y="1689200"/>
            <a:ext cx="28297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9275" y="1689200"/>
            <a:ext cx="242550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3100" y="1689200"/>
            <a:ext cx="323400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7563" y="1689200"/>
            <a:ext cx="282975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52238" y="1689200"/>
            <a:ext cx="20212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362400" y="326250"/>
            <a:ext cx="8451300" cy="8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614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часто продают в пакете или бутылке и ставят в холодильник. Его покупают для каши, чая и простого завтрака.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792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Йогурт бывает в маленькой чашке или бутылочке. Он удобен для перекуса, а дети легко запоминают его по яркой упаковке.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9434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 продают кусочками, ломтиками или целым бруском. Он может лежать в холодильнике рядом с другими молочными продуктами и пахнуть очень аппетитно.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0772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 часто покупают в небольшой коробке или пачке. Его удобно есть дома, а ещё он полезен для завтрака или полдника.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71975" y="2279925"/>
            <a:ext cx="1273200" cy="176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Кефир и масло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Кефир и масло тоже относятся к молочным продуктам. Они помогают собрать привычные покупки для дома и часто стоят рядом на одной полке.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силу: белковые продукты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050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Курица, рыба и яйцо помогают получить белок. Эти продукты часто выбирают для обеда или ужина, потому что из них можно приготовить много разных блюд.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6050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для силы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3182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корзине есть разные белковые продукты, еда получается более интересной. Так проще собрать и простой ужин, и вкусный обед для всей семьи.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3182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 столе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6399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продукты бывают свежими, замороженными или приготовленными. Поэтому покупатель смотрит не только на название, но и на то, в каком виде продаётся товар.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6399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варианты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39616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Котлета — знакомое блюдо, которое часто покупают готовым. Ребёнку полезно знать это слово, потому что оно часто встречается в магазине или столовой.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9616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блюда
</a:t>
            </a:r>
            <a:endParaRPr lang="en-US" sz="1100" dirty="0"/>
          </a:p>
        </p:txBody>
      </p:sp>
      <p:sp>
        <p:nvSpPr>
          <p:cNvPr id="18" name="Text 10"/>
          <p:cNvSpPr txBox="1"/>
          <p:nvPr/>
        </p:nvSpPr>
        <p:spPr>
          <a:xfrm>
            <a:off x="2283300" y="2504975"/>
            <a:ext cx="1251900" cy="14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Фасоль и орехи тоже содержат белок. Они подходят тем, кто хочет разнообразить покупки и добавить в меню что-то вкусное и полезное.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2283300" y="1909700"/>
            <a:ext cx="12519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мясо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1225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1912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265840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3426325"/>
            <a:ext cx="221100" cy="22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6787" y="4191700"/>
            <a:ext cx="197925" cy="226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крупы
</a:t>
            </a:r>
            <a:endParaRPr lang="en-US" sz="2600" dirty="0"/>
          </a:p>
        </p:txBody>
      </p:sp>
      <p:sp>
        <p:nvSpPr>
          <p:cNvPr id="14" name="Text 2"/>
          <p:cNvSpPr txBox="1"/>
          <p:nvPr/>
        </p:nvSpPr>
        <p:spPr>
          <a:xfrm>
            <a:off x="1090575" y="9637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 булка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покупают каждый день или почти каждый день. Он может быть в пакете, а булка — в бумажной обёртке, чтобы сохранить свежесть.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1090575" y="173162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в пачке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часто продают в большой пачке или пакете. Это удобный продукт для дома, потому что его хватает на несколько приёмов пищи.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090575" y="249955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Гречка дома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Гречка знакома многим семьям и тоже часто лежит в большой упаковке. Она помогает быстро приготовить кашу или гарнир для ужина.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090575" y="3267475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 на завтрак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Овсянка обычно продаётся в коробке или плотной пачке. Её любят за простой завтрак, который можно приготовить даже очень рано утром.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1090575" y="4035400"/>
            <a:ext cx="73173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Макароны про запас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Макароны удобно хранить в пакете или коробке. Это один из самых простых продуктов для покупок, потому что он долго лежит дома и быстро готовится.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50" y="2901347"/>
            <a:ext cx="2697000" cy="1964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Напитки и вода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день, поэтому её часто кладут в корзину первой. В магазине можно выбрать маленькую бутылку или большую, чтобы хватило всей семье.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каждый день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Лимонад — сладкий напиток, который дети замечают сразу. Он бывает газированным или без газа, а в магазине стоит рядом с соком и водой.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Лимонад для выбора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обычно покупают в пачке или в коробке. Он может быть чёрным или зелёным, а дома его заваривают горячей водой.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дома и в магазине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бывает в пакете или в бутылке, а ещё — в маленькой коробке. Дети легко запоминают это слово, потому что упаковки выглядят по-разному.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 в разных упаковках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3272441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тоже относится к напиткам. Его часто ставят в холодильник, чтобы оно оставалось свежим, и продают в бутылке или пакете.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272425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в холодильнике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нужно: количество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71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по-английски: one, two, three, four, five. Эти слова помогают быстро понять, сколько яблок, бананов или бутылок нужно взять с полки.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670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вместе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36900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помогает не ошибиться в магазине. Одно слово меняет покупку: не просто сок, а две бутылки сока или три яблока для корзины.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36875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по списку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6967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товар продаётся на вес, говорят килограмм или грамм. Так удобно купить немного орехов, яблок или сыра ровно столько, сколько нужно.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46942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Покупаем на вес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757033" y="2014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еды часто нужны слова меры: кусок хлеба, банка варенья, бутылка воды. Они показывают не только предмет, но и его форму или размер.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57008" y="1557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меры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1095900" y="4337826"/>
            <a:ext cx="67689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знаешь числа и слова количества, легче говорить с продавцом. Тогда shopping list становится понятным, а покупка — быстрой и спокойной.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1095800" y="4083475"/>
            <a:ext cx="67689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 просто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упаковку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рядом с продуктом
</a:t>
            </a:r>
            <a:pPr algn="l" indent="0" marL="0">
              <a:lnSpc>
                <a:spcPct val="90000"/>
              </a:lnSpc>
              <a:buNone/>
            </a:pPr>
            <a:r>
              <a:rPr lang="en-US" sz="155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стоит пакет молока, а рядом лежит пакет с печеньем. Слово package или packet помогает увидеть, где именно спрятан продукт, и не перепутать его с другим.
</a:t>
            </a:r>
            <a:endParaRPr lang="en-US" sz="1554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на витрине
</a:t>
            </a:r>
            <a:pPr algn="l" indent="0" marL="0">
              <a:lnSpc>
                <a:spcPct val="90000"/>
              </a:lnSpc>
              <a:buNone/>
            </a:pPr>
            <a:r>
              <a:rPr lang="en-US" sz="16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коробке могут быть хлопья, чай или сок. Коробка часто закрывает товар аккуратно, поэтому покупатель сначала читает название, а потом выбирает нужную упаковку глазами и руками.
</a:t>
            </a:r>
            <a:endParaRPr lang="en-US" sz="1634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и бутылка
</a:t>
            </a:r>
            <a:pPr algn="l" indent="0" marL="0">
              <a:lnSpc>
                <a:spcPct val="90000"/>
              </a:lnSpc>
              <a:buNone/>
            </a:pPr>
            <a:r>
              <a:rPr lang="en-US" sz="163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и бутылка выглядят по-разному, хотя обе могут стоять в холодильнике. Банка подходит для варенья или фасоли, а бутылка — для воды, молока или сока.
</a:t>
            </a:r>
            <a:endParaRPr lang="en-US" sz="1634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73625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спрашивает How much? , он хочет узнать цену товара. Так продавец называет число, а покупатель понимает, хватит ли денег и что можно купить ещё.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цену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можно читать по цифрам: 1, 2, 3 и дальше до 20. В русском разговоре часто говорят «рублей», а в английском примере может быть dollars.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число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69200" y="3837475"/>
            <a:ext cx="7616700" cy="7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помогает сравнить товары. Иногда маленькая упаковка стоит меньше, но большая выгоднее. Поэтому покупатель смотрит на число, размер и выбирает спокойно, без спешки.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1258375" y="3195925"/>
            <a:ext cx="71274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выгодно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стоимость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начала покупки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671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 можно с простого приветствия. Доброе «Здравствуйте» показывает вежливость и помогает спокойно обратиться к продавцу, даже если вокруг много людей и корзинок.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670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5452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«Можно мне яблоко?» звучит ясно и дружелюбно. Она помогает попросить один продукт, не забывая о вежливом слове «можно».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5450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49300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нужен другой товар, скажи: «Я хочу молоко» или «Дайте, пожалуйста, хлеб». Такие слова сразу показывают, что именно нужно купить.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49275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хочу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44075" y="2562900"/>
            <a:ext cx="16137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работают как ключики: открывают разговор и не пугают. Когда слова простые, ребёнок чувствует себя увереннее и быстрее начинает покупать.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944050" y="2105598"/>
            <a:ext cx="1613700" cy="3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старт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выбора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товар уже перед глазами, можно спросить: «Это яблоко?» или «Это тот сок?» Так ребёнок проверяет, правильный ли продукт он выбрал на полке.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товар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 магазине становится легче, когда ребёнок умеет сравнивать. Он смотрит на продукт, слушает себя и говорит, что подходит лучше всего.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уверенно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«Мне нравится этот сок» помогает спокойно сказать о своём выборе. А если что-то не подходит, можно вежливо объяснить, что напиток слишком кислый.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вкусе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нужен не один предмет, а сразу несколько. Тогда удобно попросить: «Дайте, пожалуйста, две бутылки воды» и точно назвать количество.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Нужное число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спросить о наличии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наличие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полке много фруктов, спроси: «Есть бананы?» Так продавец сразу скажет, есть ли нужный продукт сейчас, и не придётся долго искать глазами.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лучший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вариантов несколько, полезно спросить: «Какой лучше?» или «Какой свежий хлеб?» Эти вопросы помогают выбрать самый подходящий товар для корзины.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Покупаем без лишних шагов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экономит время. Покупатель узнаёт, что есть в магазине, сравнивает варианты и берёт именно то, что нужно для обеда или завтрака.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товара наступает время оплаты. Ребёнок может услышать, сколько стоит покупка, и вместе со взрослым передать деньги или приложить карту к терминалу.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Платим спокойно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 и точные слова делают оплату простой. Когда покупатель знает, сколько нужно заплатить, он не теряется и завершает покупку без лишних волнений.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Завершаем покупку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Заплатить за покупку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Пробуем диалог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подходит к прилавку и просит яблоки. Продавец улыбается, называет цену и помогает посчитать три яблока. Такой короткий диалог легко разыграть по ролям.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сценка учит задавать простой вопрос и отвечать на него. Ребёнок может менять слова: яблоки, груши, сливы — и каждый раз тренировать разговор в магазине.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про фрукты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диалоге покупатель ищет молоко и хлеб, а потом спрашивает о маленькой булке. Так тренируются слова про продукты и простые вопросы о выборе.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 и хлеб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помогает повторить вежливые фразы и запомнить новые покупки. Ребёнок видит, что в магазине можно спокойно спросить, что есть, и выбрать подходящий продукт.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выбирать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Покупаем вместе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готов к магазину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ребёнок умеет назвать еду, спросить цену, выбрать упаковку и обратиться к продавцу вежливо. Осталось собрать свою shopping list с картинками и отправиться за покупками.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2026-07-25T11:47:00Z</dcterms:created>
  <dcterms:modified xsi:type="dcterms:W3CDTF">2026-07-25T11:47:00Z</dcterms:modified>
</cp:coreProperties>
</file>