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литература XIV–XVIII веков: главные эпохи, авторы и идеи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Средневековья к эпохе разума.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кризисов Средневековья к идеям Просвещения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литература XIV–XVIII веков менялась вместе с обществом: от религиозных назиданий к интересу к личности, её чувствам и выбору. Каждая эпоха добавляла новые темы, формы и представления о человеке.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Средневековье: первые новые мотивы в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Ленгленд в поэме «Видение о Пере Пахаре» обращается к нравственным вопросам и показывает жизнь простых людей, а не только правителей и святых.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эту эпоху литература начинает внимательнее смотреть на реального человека, его повседневность, привычки и поступки, а не только на религиозные сюжеты.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Джеффри Чосер в «Кентерберийских рассказах» объединяет бытовые сцены, юмор и сатиру. Его герои говорят живо и по-разному, как представители разных сословий.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Петрарка и Боккаччо: рождение гуманизма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«Божественной комедии» Данте сохраняет средневековую картину мира, но говорит от собственного имени. Его поэма показывает, что личный взгляд автора становится важным.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Данте: между средневековым и новым взглядом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прославил любовь и внутренний мир человека в сонетах к Лауре. Боккаччо в «Декамероне» создал живые новеллы о смекалке, слабостях и жизненной энергии людей.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 Боккаччо: человек в центре внимания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литературные эпохи XIV–XVIII веков
</a:t>
            </a:r>
            <a:endParaRPr lang="en-US" sz="2625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смену главных литературных принципов в Европе.
</a:t>
            </a:r>
            <a:endParaRPr lang="en-US" sz="15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 Англии и Испании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создал трагедии и комедии, в которых раскрываются сомнение, выбор, любовь и столкновение личности с окружающим миром.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в «Дон Кихоте» показал конфликт мечты и реальности. Его роман стал историей о благородстве, ошибках и человеческом достоинстве.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герои переживают сильные чувства и сложные испытания, а зритель видит, как трудно человеку сохранить достоинство и верность себе.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вклад в европейскую литературу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разделяет жанры по времени, а показывает общий масштаб влияния каждого автора на европейскую традицию.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писателей стали опорными фигурами своих направлений и расширили границы драмы, романа, сатиры и философской прозы.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общеизвестным литературным характеристикам авторов, XIV–XVIII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сложность, контрасты и ощущение неустойчивости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особенно заметно в Италии, Испании и Англии XVII века. Для него характерны резкие противопоставления, сложные метафоры и напряжённый, торжественный язык.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направления часто размышляли о быстротечности жизни, переменчивости судьбы и слабости человека перед огромным и непредсказуемым миром.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не упрощает жизнь, а показывает её противоречивой: красота соседствует с тревогой, величие — с чувством хрупкости и сомнения.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Педро Кальдерона важны выбор и внутренняя борьба, а у Джона Мильтона — испытание воли, веры и нравственной стойкости.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литературных направлений
</a:t>
            </a:r>
            <a:endParaRPr lang="en-US" sz="265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менялись идеи, стиль и любимые авторы в четырёх эпохах.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Возрождения к Просвещению усиливается интерес к личности, а литература становится всё более светской, общественно значимой и аналитичной.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западноевропейской литературы XIV–XVIII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 французская комедия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в комедиях «Тартюф», «Мещанин во дворянстве» и «Скупой» высмеивал лицемерие, жадность и смешное стремление казаться важнее, чем человек есть на самом деле.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комедия XVII века стала не только развлечением, но и способом говорить о пороках общества. Смех у Мольера помогает зрителю увидеть правду и задуматься.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правила, жанры и идеал порядка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требовал ясности мысли и строгой композиции: сюжет строился логично, а автор стремился показать, как разум помогает человеку удерживать себя и не поддаваться хаосу.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особенно ценили правило трех единств и деление жанров на высокие и низкие. Трагедия обращалась к долгу, чести и государству, а комедия — к повседневным слабостям.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Корнель и Расин создали трагедии, где герои переживают тяжелый выбор между чувством и обязанностью. В центре таких пьес всегда стоит конфликт личности и общественного закона.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XVIII века и их рост популярности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жанров связан с ростом читательской аудитории и интересом к частной жизни, спору идей и более близкому разговору с читателем.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философская повесть стали ведущими формами; короткие сатирические жанры сохранили роль острой общественной критики.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истории западноевропейской литературы XIV–XVIII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вера в разум и образование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считали, что человек может улучшить общество через знание, воспитание и критическое мышление. Поэтому литература стала не только художественной, но и общественно важной.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XVIII веке особенно развивались философская повесть, памфлет, статья, сатира и энциклопедические издания. Все эти формы помогали обсуждать идеи быстро и понятно для широкого круга читателей.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Вольтер, Дидро, Руссо, Лессинг и Свифт выступали против невежества, жестоких правил и религиозной нетерпимости. Их тексты учили сомневаться, сравнивать и делать выводы самостоятельно.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повесть как форма разговора об идеях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повести сюжет обычно прост, зато мысли в ней очень глубокие. В «Кандиде» Вольтер через приключения героя показывает, как смешно выглядит слепой оптимизм и равнодушие к страданиям.
</a:t>
            </a:r>
            <a:endParaRPr lang="en-US" sz="1378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«Племяннике Рамо» Дидро спорит о морали, выгоде и достоинстве человека. Такой жанр соединял иронию, живые сцены и важные вопросы, поэтому был интересен и школьникам, и взрослым.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классицистическая пьеса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классическую композицию: от завязки конфликта к его развязке и нравственному итогу.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басня: короткая форма с сильным смыслом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Джонатан Свифт в «Путешествиях Гулливера» использовал необычные страны и ситуации, чтобы показать слабости общества и заставить читателя взглянуть на привычный мир со стороны.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путешествие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де Лафонтен в баснях наделял животных человеческими чертами. Так пороки, такие как жадность, хитрость или лень, становились понятными даже юному читателю.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позволяла говорить о власти, тщеславии и несправедливости не напрямую, а через шутку, сравнение и иронию. Это делало критику острее и безопаснее для автора.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критика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сатира были удобны для быстрого чтения и запоминания. Их смысл обычно помещался в несколько сцен, но нравственный вывод оставался надолго.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метко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авторы, произведения и основные темы, которые лучше всего показывают разнообразие литературы эпохи.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в разных странах развивались общие для эпохи темы: выбор, вера, критика пороков и поиск истины.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истории западноевропейской литературы XIV–XVIII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литературе эпохи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жанрах — от трагедии и романа до басни и философской повести, поэтому их легко узнавать в произведениях разных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литература этого времени обращается к внутреннему выбору человека и к столкновению идеала с реальной жизнью.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западноевропейской литературы XIV–XVIII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литературы XIV–XVIII веков на последующие эпохи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эту эпоху сложились важные европейские жанры: роман, трагедия, комедия, басня и философская проза. Позднее они стали основой литературы XIX и XX веков.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свободы, совести, смеха, сомнения и любви не устарели. Они помогают современному читателю понимать и прошлое, и собственные жизненные выборы.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Шекспир, Сервантес, Мольер и Вольтер показали, что книги могут говорить о сложных вопросах простым и выразительным языком. Поэтому их читают и изучают до сих пор.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литература, которая изменила представление о человеке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XIV–XVIII веков научила европейскую культуру по-новому смотреть на человека, его разум, чувство и ответственность. Именно поэтому она остается важной и сегодня.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2026-05-23T00:06:58Z</dcterms:created>
  <dcterms:modified xsi:type="dcterms:W3CDTF">2026-05-23T00:06:58Z</dcterms:modified>
</cp:coreProperties>
</file>