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Бальмонт: поэт символизма и «музыки слова»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света, движения и мгновенного переживания Серебряного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 рубеже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XIX и XX веков литература искала новые формы выражения. Символизм обновил поэтический язык, а Бальмонт стал одной из его самых ярких фигур.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родился в 1867 году в деревне Гумнищи Владимирской губернии. Среда тихой усадебной жизни рано приучила его к наблюдательности и тонкому чувству природы.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от деревенского ландшафта, звуков и красок стали основой его будущей поэтики. Позднее они превратились в устойчивые природные и лирические мотивы.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сыграла мать: она поддерживала его духовные и культурные интересы, приобщала к чтению и пробуждала внимание к музыке, слову и внутреннему миру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раннее формирование личности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первые стихи и путь к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и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учился в гимназии и затем в Московском университете, но не завершил курс. Учёба не сняла его стремления к самостоятельному поиску взглядов и художественного языка.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1890-е годы появились первые стихи и переводы, открывшие ему дорогу в литературу. Молодой автор быстро вошёл в круги, где обсуждали новые эстетические идеи.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символизм и литературная известность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особенно отмечали звукопись, повторы и ассонансы. У Бальмонта слово не только обозначает смысл, но и создаёт особую мелодию переживания.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«Под северным небом», «В безбрежности» и «Тишина» закрепили за Бальмонтом репутацию поэта с узнаваемой интонацией и высокой музыкальностью стиха.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строится на яркой цветовой палитре и зрительных эффектах. Образы у него часто вспыхивают, меняются и создают ощущение живого движения.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авторское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складывается его индивидуальный стиль: стремительный, эмоциональный и декоративно насыщенный. Он сразу выделил Бальмонта среди поэтов символистского круга.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число книг, а заметность поэта в литературной жизни каждой эпохи.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1900-е годы; затем усиливаются философские и мифологические мотивы, а в эмиграции возрастает тема памяти.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творчества Бальмонта по десятилетиям
</a:t>
            </a:r>
            <a:endParaRPr lang="en-US" sz="235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биографии и хронологии сборников К. Д. Бальмонта, 1867–1942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Бальмонта: звук, ритм, мгновение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строит стих на музыкальности: важны аллитерации, ассонансы, внутренние рифмы и повторяющиеся созвучия. Благодаря этому стихотворение воспринимается прежде всего на слух.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отличаются подвижным ритмом и цепью глаголов, которые передают смену состояний. Слово у него не описывает мир, а как будто само начинает двигаться.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переживает мгновение как высшую полноту жизни. Поэтому стихотворение часто звучит как вспышка чувства, света и энергии, а не как спокойное размышление.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9845"/>
            <a:ext cx="4775700" cy="188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показывают, как менялись темы, интонации и художественные задачи поэта.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ранней северной лирики поэт приходит к космическому размаху, а затем — к более собранной и зрелой интонации.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сборники Бальмонта и их ведущие мотивы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К. Д. Бальмонта и их литературно-исторический контекст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252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096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25250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солнце и космическое мироощущение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море и дождь у Бальмонта создают ощущение непрерывного изменения мира. Природа у него никогда не бывает неподвижной или случайной.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становится центральным образом его лирики. Оно связано с жизненной силой, красотой, творчеством и внутренним подъёмом человека.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огня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огня и света передают не только внешний блеск, но и напряжённое духовное состояние. Они помогают выразить вдохновение и страсть.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небо, дождь и облака создают картину мира, где всё находится в движении. Человек включён в эту переменчивую природную ткань.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слышны пантеистические интонации: природа воспринимается как одухотворённое целое. Отсюда стремление поэта к гармонии человека и космоса.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Бальмонта всегда предельно напряжённа: в ней соединяются восторг, мечта и ощущение неустойчивости. Женский образ часто окружён светом, тайной и недостижимостью.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образ женщины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любовные стихи передают не спокойное чувство, а его мгновенную вспышку. Поэтому в них особенно важны интонация, мерцание образов и эмоциональная хрупкость.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поэтического построения у К. Д. Бальмонта: от впечатления к эмоциональному звучанию и образной кульминации.
</a:t>
            </a:r>
            <a:endParaRPr lang="en-US" sz="1014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балмонтовское стихотворение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как переводчик и посредник культур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активно обращается к переводам зарубежной поэзии, осваивая новые ритмы и интонации, которые затем входят в его собственную лирику.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Эдгара По, Шелли, Уитмена и европейских авторов расширяют круг чтения русской аудитории и укрепляют репутацию Бальмонта как культурного посредника.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рубежом переводческая работа поддерживает его связь с мировой литературой и усиливает в стихах мотивы экзотики, музыкальности и внутренней свободы.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Эмигрантский период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Бальмонт строит стих прежде всего как звучащую и эмоционально насыщенную форму.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 мелодичность и динамика; именно они выделяют Бальмонта на фоне более сдержанных или рационально организованных символистов.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и поэты Серебряного века: сопоставление художественных принципов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поэтики Бальмонта, В. Брюсова, А. Блока и А. Белого; условная экспертная шкала 1–10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после 1920 года закрепила этот разлом: удалённость от России превратила исторический опыт в постоянную тему памяти, утраты и духовной отчуждённости.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позиция, революции и исторические переломы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1917 года поэт острее почувствовал конфликт между личной свободой и новой политической реальностью; в поздних текстах усилились мотивы разрыва, потери и внутреннего изгнания.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стала для Бальмонта знаком исторического слома: он откликался на неё гражданской лирикой, где личное чувство соединялось с тревогой за судьбу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Бальморта: страны и творческие последствия
</a:t>
            </a:r>
            <a:endParaRPr lang="en-US" sz="2346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жизни Бальмонта в эмиграции и их значение для его позднего творчества.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усилила в его поэзии темы памяти, разлуки и ностальгии; творческая связь с Россией стала опосредованной и болезненно переживаемой.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К. Д. Бальмонте, 1920-е годы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Бальмонта нередко критиковали за избыточность, повторяемость и декоративность, хотя именно эти черты одновременно обеспечили его узнаваемость и влияние на поэтический язык.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упрёка сопровождали поэта на протяжении литературной полемики.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конца XIX — начала XX века
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Бальмонт важен в школьном курсе литературы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помогают понять символизм не как абстрактную теорию, а как живую художественную практику, где смысл создаётся через звук, ритм и ассоциации.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примере удобно разбирать, как работает звукопись: повтор, созвучие и интонация у Бальмонта становятся равноправными носителями содержания.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поэта раскрывает темы Серебряного века — обновление языка, связь поэзии с музыкой и поиск новой формы переживания мира.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Бальмонта учит видеть, что модернизм меняет сам способ поэтического высказывания: вместо рассказа о событии он передаёт состояние и впечатление.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поэта мотивы нередко переплетаются: природный образ сразу становится эмоциональным и символическим.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свет и стихия движения, но их уравновешивают одиночество и недостижимость гармонии, создавая сложный эмоциональный строй.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поэзии Бальмонта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сборников К. Д. Бальмонта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литературное наследие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умер в 1942 году во Франции, в Нуази-ле-Гран, проведя последние годы вдали от России и в тяжёлых бытовых условиях.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Болезнь, материальные трудности и культурная изоляция усилили в его поздней биографии мотивы утраты, памяти и внутреннего одиночества.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трудную судьбу, он остался значимой фигурой русского символизма и эмигрантской литературы, повлияв на развитие поэтической формы.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наследие важно для изучения Серебряного века: оно показывает, как модернистская лирика расширила выразительные возможности русского стиха.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Бальмонт: поэт звука, света и мгновенного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вошёл в русскую литературу как мастер музыкального стиха и яркой символистской образности. Его поэзия помогает увидеть, как Серебряный век открыл новые возможности лирики и художественного языка.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2026-05-23T19:15:30Z</dcterms:created>
  <dcterms:modified xsi:type="dcterms:W3CDTF">2026-05-23T19:15:30Z</dcterms:modified>
</cp:coreProperties>
</file>