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способы его выражения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найти подлежащее и чем оно может быть выражено.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 уже знаете, что предложение выражает законченную мысль, а его грамматическая основа состоит из подлежащего и сказуемого. Сегодня уточним, как распознавать подлежащее и не путать его с другими членами предложения.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известно о предложении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предмет речи: человека, животное, предмет, явление природы, событие или отвлечённое понятие, о котором говорится в предложении.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может обозначать как конкретный объект, так и общее явление, например время, движение, дружбу или тишину. Главное — это тот, о ком или о чём сообщается.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подлежащее обычно стоит в именительном падеже и связано со сказуемым по смыслу и грамматически, поэтому они образуют смысловой центр высказывания.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подлежащее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669" y="1443500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73150" y="1443500"/>
            <a:ext cx="267900" cy="26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 подлежащему
</a:t>
            </a:r>
            <a:endParaRPr lang="en-US" sz="2100" dirty="0"/>
          </a:p>
        </p:txBody>
      </p:sp>
      <p:sp>
        <p:nvSpPr>
          <p:cNvPr id="9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90525" y="2454875"/>
            <a:ext cx="3957000" cy="16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задают, когда подлежащее называет людей или животных. Он помогает быстро найти слово, которое обозначает действующее лицо или живое существо в предложении.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34750" y="2454875"/>
            <a:ext cx="3957000" cy="16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подходит к словам о предметах, явлениях, событиях и растениях. Но для точного разбора нужно ещё проверить падеж и связь со сказуемым.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подлежащее выражается именем существительным: именно оно называет предмет речи и обычно стоит в именительном падеже.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Подлежащее, выраженное именем существительным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роли подлежащего существительное может обозначать человека, город, явление природы или предмет: Мальчик читает, Москва растёт, Солнце светит.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бывает в единственном или во множественном числе, поэтому сказуемое согласуется с ним по числу: Ученики пишут, Книги лежат на парте.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разборе важно не только найти слово, но и проверить его грамматическую форму: подлежащее не должно стоять в косвенном падеже.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кратко и 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короткой реплике местоимение сразу показывает, о ком идёт речь: Я учусь, Мы идём, Он читает. Такие предложения звучат естественно в разговоре и помогают избежать повторов, когда собеседники уже понимают, о ком говорят.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вместо имени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подлежащее заменяет уже известное слово: Он постучал в дверь, Они вернулись домой. Местоимение сохраняет смысл предложения, но делает речь легче и короче. Поэтому его часто используют в устной речи и диалогах.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личные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Подлежащим может быть и неопределённое местоимение: Кто-то постучал, Что-то блеснуло в траве. Здесь местоимение называет неизвестное лицо или предмет, но всё равно остаётся главным членом предложения.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Подлежащее, выраженное местоимением
</a:t>
            </a:r>
            <a:endParaRPr lang="en-US" sz="2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может быть выражено словом другой части речи, если оно употреблено как имя существительное: Дежурный проверяет тетради. Такое слово называет не признак, а лицо.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же работают причастия и прилагательные в роли существительного: Пришедшие расселись, Старшие помогли младшим. Важно смотреть не на исходную часть речи, а на значение в предложении.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тоже могут стать подлежащим: Трое вошли в класс. Здесь слово обозначает группу лиц и отвечает на вопрос кто?, поэтому выполняет роль главного члена.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значении существительного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способов выражения подлежащего в учебных примерах.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существительные и местоимения; остальные формы помогают сделать речь точнее и разнообразнее.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«Подлежащее и способы его выражения»; иллюстративное сравнение для школьного курса.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словами чаще выражается подлежащее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подлежащее состоит не из одного слова, а из словосочетания: Несколько учеников опоздали. Всё сочетание называет один смысловой объект или группу предметов.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случаях важны общий смысл и связь слов внутри сочетания: Мама с папой пришли рано, Много книг стоит на полке. Подлежащее воспринимается как единое целое.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может включать числительное, слова много, мало, несколько и другие. При разборе нужно проверять, отвечает ли всё сочетание на вопрос кто? или что?.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Подлежащее, выраженное словосочетанием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подлежащее в предложении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определить подлежащее по вопросу, падежу и связи со сказуемым.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вопросительных предложениях подлежащее может стоять после сказуемого, поэтому искать его нужно не по месту в строке, а по смысловой связи с главным словом.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сказуемое, затем задайте к нему вопрос кто? или что?. Ответ подскажет, какое слово или сочетание слов является подлежащим.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в предложениях с необычным порядком слов: грамматическая роль подлежащего не меняется, даже если оно стоит не в начале.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в вопросительных предложениях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безличных предложениях подлежащее не называется, потому что действие или состояние происходит само по себе: Темнеет. Морозит. Становится холодно.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побудительных предложениях подлежащее тоже может отсутствовать, если говорящий обращается к собеседнику напрямую: Иди домой. Закрой окно.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отличать такие предложения от двусоставных, где подлежащее обязательно есть и входит в грамматическую основу.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нет слова, отвечающего на вопрос кто? или что?, а сказуемое передаёт состояние, вероятнее всего, подлежащее отсутствует.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без подлежащего
</a:t>
            </a:r>
            <a:endParaRPr lang="en-US" sz="2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2017583"/>
            <a:ext cx="3832800" cy="15274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выражения подлежащего: сравнение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способы выражения подлежащего и их особенности в школьных примерах.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предложениях встречаются существительные и местоимения; остальные способы показывают, что подлежащее может быть выражено не только одним словом.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6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школьной грамматики и учебные упражнения по синтаксису.
</a:t>
            </a:r>
            <a:endParaRPr lang="en-US" sz="869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подлежащее со сказуемым. Например, в предложении Дети играют подлежащее — дети, а слово играют называет действие.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подлежащего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 обращением: слово, с которым к кому-то обращаются, не является подлежащим и не входит в грамматическую основу.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подлежащее находят неправильно из-за падежа. Оно обычно стоит в именительном падеже, поэтому другие формы нужно проверять особенно внимательно.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учитывать порядок слов. В вопросительных и необычно построенных предложениях подлежащее может стоять после сказуемого, но остаётся главным членом.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как грамматическая основа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подлежащего и сказуемого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называет того, о ком или о чём говорится в предложении. Сказуемое сообщает, что делает предмет речи, в каком он состоянии или какой он.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связаны в 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два главных члена образуют грамматическую основу. Именно она помогает понять, что предложение сообщает и как устроено его содержание.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669" y="2770325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269" y="2770325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9944" y="5236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9544" y="5236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подлежащего в разных предложениях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Птицы улетели подлежащее выражено существительным. Оно называет предмет речи и отвечает на вопрос что?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Он улыбнулся подлежащее выражено местоимением. Такое подлежащее часто встречается в коротких и ясных высказываниях.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значении 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Трое друзей встретились главным словом становится трое. Оно обозначает участников действия и выступает как подлежащее.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Утро наступило подлежащее выражено существительным. Разные формы помогают точнее строить фразы и избегать повторов в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быстро начать разбор, но окончательно подлежащее подтверждают по смыслу, падежу и связи со сказуемым.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вопроса важны: кто? чаще относится к живым существам, что? — к неодушевлённым предметам и явлениям.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«Подлежащее и способы его выражения».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определить подлежащее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предложения по членам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основу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грамматическую основу предложения, чтобы понять, какие слова являются главными.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Определить подлежащее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задают вопросы кто? или что?, проверяют падеж и связь со сказуемым, чтобы точно найти подлежащее.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сказуемое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устанавливают сказуемое и выясняют, какое действие, состояние или признак оно сообщает о подлежащем.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Разобрать остальные члены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определяют второстепенные члены предложения и проверяют, не нарушен ли порядок слов.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подлежащее помогает выполнять упражнения по синтаксису, потому что ученик быстрее выделяет грамматическую основу и понимает структуру предложения.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особенно полезен в диктантах и при чтении текстов, где слова могут быть расположены необычно, а подлежащее не стоит первым.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разных способов выражения подлежащего делает разбор точнее и помогает уверенно работать с простыми, вопросительными и усложнёнными предложениями.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в учебной практике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помогает понять, о ком или о чём говорится в предложении. Если научиться находить его точно, разбор станет проще, а смысл предложения — яснее.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Подлежащее: главное, что нужно запомнить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2026-05-22T11:26:22Z</dcterms:created>
  <dcterms:modified xsi:type="dcterms:W3CDTF">2026-05-22T11:26:22Z</dcterms:modified>
</cp:coreProperties>
</file>