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контрастов: от вулканов и озёр до саванн и больших городов.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Африка: природа, люди и хозяйство региона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на карте материка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тянется вдоль Красного моря и Индийского океана, соединяя Африку с Азией и Ближним Востоком. Здесь сосредоточены густонаселённые страны, крупные порты и важные торговые пути.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Восточной Африки: высокогорья, равнины и разломы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Эфиопское нагорье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самых заметных участков рельефа региона. Высокие плато создают более прохладные условия, чем в низинах, и влияют на размещение поселений и сельского хозяйства.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Кении и Танзании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возвышенные равнины занимают большую часть внутренней территории. На них распространены саванны, где пасутся травоядные животные и развиваются пастбищное животноводство и земледелие.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тектоническая зона проходит через регион и вызывает землетрясения, вулканизм и образование крупных впадин. Именно с ней связаны многие озёра Восточной Африки.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и засушливые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океана лежат низменности с влажным климатом, а в Сомали и некоторых соседних районах преобладают сухие пространства. Разница рельефа помогает объяснить разнообразие природных условий.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и вулканические ландшафты региона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Гора, которую видно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в Танзании — самая высокая вершина Африки, достигающая 5895 метров. Её снежная шапка выделяется на фоне равнин, поэтому гора стала одним из символов всего материка. У подножия тянутся саванны и поля.
</a:t>
            </a:r>
            <a:endParaRPr lang="en-US" sz="161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смена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Килиманджаро природа меняется пояса́ми: ниже расположены сельскохозяйственные земли и леса, выше — альпийские луга, а на самой вершине встречаются снег и лёд. Такая высотная поясность делает гору особенно необычной.
</a:t>
            </a:r>
            <a:endParaRPr lang="en-US" sz="16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Восточной Африки по численности населения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 заметны не только по численности, но и по плотности населения и размеру территории.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Эфиопия, Танзания и Кения выделяются масштабом населения, а Руанда и Бурунди — высокой плотностью при небольшой площади.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 Восточной Африки, 2024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стран региона
</a:t>
            </a:r>
            <a:endParaRPr lang="en-US" sz="2663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положение страны связано с её природой и хозяйством.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выхода к морю и особенности рельефа заметно влияют на торговлю, туризм и занятия населения.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 странах Восточной Африки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Восточной Африки: от влажных районов к засухе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экваториальный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около экватора жарко и влажно, поэтому растения растут круглый год. Здесь больше осадков, чем в сухих внутренних и северо-восточных частях региона.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тропический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океана и в более засушливых зонах дождей становится меньше. Жара сохраняется, но воды для земледелия и пастбищ часто не хватает.
</a:t>
            </a:r>
            <a:endParaRPr lang="en-US" sz="1444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дожди задерживаются или бывают слишком слабыми, страдают посевы и пастбища. Это приводит к нехватке воды, падению урожая и трудностям для сельских семей.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плато и горах температура ниже, чем в низинах. Из-за этого людям легче жить и выращивать культуры, которым не подходит сильная жара.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африканские озёра и их значение
</a:t>
            </a:r>
            <a:endParaRPr lang="en-US" sz="2349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Виктория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крупнейших озёр Африки связано с истоками Нила. Оно даёт пресную воду, рыбу и возможности для жизни миллионов людей по берегам.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Танганьика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озеро известно своей большой глубиной и вытянутой формой. Оно важно для рыболовства, местного транспорта и хозяйственной жизни прибрежных районов.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Ньяса и Альберт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озёра вместе с Викторией и Танганьикой образуют водную систему, которая поддерживает поселения, сельское хозяйство и природное разнообразие Восточной Африки.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озеро Туркана особенно важно как источник воды и рыбы. Оно помогает людям и животным выживать в непростых природных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Восточной Африки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региона поддерживают сельское хозяйство, энергетику и добывающую промышленность, а также привлекают инвестиции.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вода и земли для хозяйства, но растёт значение энергии и минеральных ресурсов.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природных ресурсов стран Восточной Африки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сельская жизнь связана с климатом
</a:t>
            </a:r>
            <a:endParaRPr lang="en-US" sz="231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взаимосвязи дождей, сельского хозяйства и доходов сельских семей в Восточной Африке
</a:t>
            </a:r>
            <a:endParaRPr lang="en-US" sz="9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культура Восточной Африки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Африке живут амхара, оромо, сомали, масаи, тутси, хуту, суахили и другие народы. Это делает регион очень разным по обычаям, одежде, традициям и образу жизни.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межнационального общения широко используются суахили, амхарский и английский языки, а в странах и общинах сохраняются местные языки. Такое языковое богатство помогает людям сохранять свою самобытность.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региона ярко проявляется в песнях, танцах, ритмах барабанов и народных праздниках. Выступления часто сопровождаются движением, пением и костюмами, которые передают историю и характер народа.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Восточной Африки можно увидеть украшения, ткань, специи и изделия ремесленников. Здесь особенно заметны традиционная одежда, уважение к обрядам и связь повседневной жизни с праздничной культурой.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региона: Найроби, Аддис-Абеба, Дар-эс-Салам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Найроби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Найроби — крупный деловой центр Восточной Африки. В городе находятся международные организации, современные офисы и научные учреждения, а его экономика связана с услугами, торговлей и транспортом.
</a:t>
            </a:r>
            <a:endParaRPr lang="en-US" sz="1272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Аддис-Абеба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Аддис-Абеба играет важную политическую роль для всего континента. Здесь расположена штаб-квартира Африканского союза, поэтому город часто называют одной из главных дипломатических столиц Африки.
</a:t>
            </a:r>
            <a:endParaRPr lang="en-US" sz="1272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Дар-эс-Салам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Дар-эс-Салам остаётся важнейшим портом Танзании и узлом морской торговли. Через него проходят грузы, топливо и промышленные товары, что делает город ключевым центром транспорта и экономики страны.
</a:t>
            </a:r>
            <a:endParaRPr lang="en-US" sz="12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Восточной Африки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тесно связана с природными условиями: землёй, водой и климатом. Во многих странах именно сельское хозяйство даёт работу большинству жителей.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заметно превосходит другие отрасли, но туризм, транспорт и добыча ресурсов вместе формируют устойчивую основу экономики региона.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хозяйстве стран Восточной Африки; дата не указана.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товары и страны-производители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товары приносят странам региона доход и известность на мировом рынке.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региона опирается на сельскохозяйственные товары и сырьё. Особенно заметны кофе, чай и цветы, а также золото, связанное с добывающей промышленностью.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внешней торговле стран Восточной Африки; дата не указана.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парки и животный мир Восточной Африки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Серенгети, Масаи-Мара, Нгоронгоро и Амбосели известны как охраняемые территории мирового значения. Они привлекают туристов, учёных и фотографов, а также помогают сохранять редкие природные комплексы.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перемещения антилоп гну, зебр и газелей — одно из самых ярких природных явлений региона. За стадами следуют хищники, поэтому в саванне сохраняется сложная цепь жизни.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восточноафриканских саваннах живут львы, слоны, жирафы, носороги, бегемоты и множество птиц. Разнообразие животных связано с большими открытыми пространствами, водой и сезонными дождями.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защищают биоразнообразие и одновременно поддерживают экотуризм. Доходы от посещений помогают местным жителям, если туристическая деятельность не наносит вреда природе и животным.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регионе возникают экологические проблемы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населения и климатические риски постепенно усиливают нагрузку на природу Восточной Африки.
</a:t>
            </a:r>
            <a:endParaRPr lang="en-US" sz="8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сотрудничество стран региона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359850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Африки развивают автомобильные и железные дороги, чтобы связать порты с внутренними районами. Это облегчает перевозку товаров, поездки людей и работу рынков.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67567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Индийского океана имеют большое значение для всей экономики региона. Через них проходят экспортные товары, а соседние страны получают доступ к мировым рынкам.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79314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рек, озёр и энергетических проектов помогает снижать нехватку ресурсов. Такие решения особенно важны там, где климат нестабилен и воды не хватает.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91071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рост экономики, многие жители сталкиваются с бедностью, слабой инфраструктурой и нехваткой рабочих мест. Эти трудности усиливают миграцию и зависимость от помощи.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02840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и политическая нестабильность мешают развитию школ, дорог и сельского хозяйства. Поэтому мирное сотрудничество стран региона остаётся особенно важным.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в современном мире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которые связывают континенты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Индийского океана делают Восточную Африку важным звеном мировой торговли. Через порты проходят кофе, чай, цветы, топливо и промышленные товары. Отсюда грузы отправляются в Европу, Азию и на другие рынки, а сами города растут вместе с торговлей.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образование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работают международные организации и зарубежные партнёры. Они поддерживают больницы, школы, программы вакцинации и охрану природы. Такая помощь особенно важна там, где быстро растёт население и не хватает современной инфраструктуры.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заметна не только природой, но и своим транзитным положением. Туризм, сельское хозяйство и добыча ресурсов делают её важной частью экономики Африки. Чем лучше дороги, порты и управление, тем больше возможностей открывается для жителей.
</a:t>
            </a:r>
            <a:endParaRPr lang="en-US" sz="11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Восточную Африку уникальной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высокие горы, большие озёра, саванны и побережье Индийского океана. Такое соседство разных природных зон встречается очень редко.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Восточной Африки создаётся не одной особенностью, а их сочетанием: природа, культура и хозяйство здесь тесно связаны между собой.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Восточной Африки; дата не указана.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Африка: регион природы и перемен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объединяет яркую природу, древние культуры и быстро меняющееся хозяйство. Её будущее зависит от бережного отношения к воде, природе, дорогам, образованию и возможностям для людей.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2026-06-02T14:37:05Z</dcterms:created>
  <dcterms:modified xsi:type="dcterms:W3CDTF">2026-06-02T14:37:05Z</dcterms:modified>
</cp:coreProperties>
</file>