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 работает инфинитив в простых английских предложениях.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 английском языке: базовая форма глагола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132" y="206200"/>
            <a:ext cx="3275537" cy="2625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инфинитив в английском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помогает узнавать новые глаголы, читать простые фразы и строить первые английские предложения. Он часто встречается в учебных темах 5 класса и встречается после модальных глаголов и слов желания или необходимости.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удобная словарная форма: она называет действие в общем виде и не изменяется по лицам и временам.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грамматика: базовое описание инфинитива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есть в базовой модели инфинитива: частица to и глагол.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инфинитива и короткие примеры его употребления.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легко узнать по форме и по тому, что он не связан с конкретным лицом или временем.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английского инфинитива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инфинитив в английском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привычная форма — to + глагол. Она встречается в словах и заданиях, например: to sing, to dance, to help.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модальных глаголов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can, may, must, should частица to обычно не нужна. Поэтому говорят can sing, must help, should study, а не с to.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упражнениях важно отличать полную форму инфинитива от короткой. Это помогает правильно читать фразы и не добавлять лишние слова.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словаря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удобен как словарная форма: по нему легко искать значение глагола и запоминать новые слова без лишних изменений.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основа глагола может употребляться по-разному в зависимости от конструкции.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английской грамматики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Infinitive with to and bare infinitive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зависит от контекста: с to — обычный инфинитив, после модальных глаголов — краткая форма без to.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 словаре и в списке новых слов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строка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странице словаря глаголы обычно записаны в начальной форме: to be, to have, to go, to do. Такая запись помогает быстро найти слово и увидеть его базовое значение. Для ученика это самый удобный способ познакомиться с новым глаголом.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
</a:t>
            </a:r>
            <a:pPr algn="ct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учить по инфинитиву такие глаголы, как to be, to have, to see. Они часто встречаются в заданиях и диалогах, поэтому школьники узнают их именно в начальной форме и связывают с другими формами позже.
</a:t>
            </a:r>
            <a:endParaRPr lang="en-US" sz="1156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 новыми словами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карточках и в словарных списках инфинитив часто стоит первым. Рядом могут быть примеры, перевод и короткая подсказка по произношению. Так легче запоминать не отдельный перевод, а целую словарную форму, которая нужна в упражнениях.
</a:t>
            </a:r>
            <a:endParaRPr lang="en-US" sz="107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после глаголов желания и намерения
</a:t>
            </a:r>
            <a:endParaRPr lang="en-US" sz="2748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Want to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want обычно используется инфинитив, потому что речь идёт о желании или намерении: want to learn, want to play, want to help. Такая модель очень частая в коротких школьных фразах.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like to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would like to звучит вежливо и подходит для просьб, предложений и планов: would like to visit, would like to read. Она помогает говорить мягко и понятно.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Hope to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hope часто показывает ожидание хорошего результата: hope to win, hope to see, hope to go. В таких фразах инфинитив передаёт цель или надежду на будущее.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 to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need инфинитив выражает необходимость: need to do, need to help, need to study. В школьных заданиях это помогает описывать обязанности, планы на день и простые правила.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инфинитив в предложении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разбора простой английской фразы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962" y="1205475"/>
            <a:ext cx="420300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и личные формы глагола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служит основной записью глагола в словаре. По форме to play, to read, to write легко понять значение слова и запомнить его без привязки к лицу или числу.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других форм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инфинитива проще переходить к другим формам глагола и видеть связь между ними. Это помогает не путать базовую запись слова с его употреблением в предложении.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меняется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подстраиваются под подлежащее: I play, he plays, they play. Инфинитив не меняется, поэтому его удобно использовать как отправную точку для изучения глагола.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инфинитива и личных форм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и личные формы глагола помогают по-разному передавать действие: одна форма называет его в общем виде, другая показывает связь с подлежащим.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остаётся неизменным, а личные формы подстраиваются под подлежащее. Это главное различие помогает быстро определить нужную форму в предложении.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«Infinitive»; примеры из школьной грамматики английского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инфинитив встречается в школьной речи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Классные команды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часто звучит в коротких командах и инструкциях: to open the book, to listen, to write, to answer. Такие фразы легко понять и удобно использовать на уроке.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памятки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правилах инфинитив помогает формулировать действия кратко и ясно: to be quiet, to keep clean, to save water. Он делает сообщение понятным даже без длинного объяснения.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и 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инфинитив появляется в упражнениях на чтение, перевод и составление предложений. Он помогает ученику быстрее узнать словарную форму глагола и правильно прочитать фразу.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Classroom English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classroom English инфинитив особенно полезен, потому что многие выражения связаны с учебной средой. Доска, учебник, тетрадь и пенал помогают запомнить команды вместе с действием.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особенно заметен в коротких учебных моделях, где глагол легко соединяется с нужным словом и делает фразу простой для запоминания.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темы урока; схема построена по типичным учебным конструкциям.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конструкции с инфинитивом
</a:t>
            </a:r>
            <a:endParaRPr lang="en-US" sz="2390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строятся по одному принципу, но после модальных глаголов инфинитив встречается без to. Это самая заметная особенность в школьных примерах.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с частицей not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729425" y="13393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инфинитив строится с not: not to be, not to go, not to forget. Частица not стоит перед инфинитивом и сразу меняет смысл на отрицание.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26975" y="25035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 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часто появляется после глаголов просьбы, совета или запрета: try not to run, promise not to be late. В этих примерах инфинитив помогает мягко выразить ограничение.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726975" y="367910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отрицание часто передаётся одним словом, а в английском порядок слов важен. Поэтому нужно внимательно ставить not на нужное место и не пропускать частицы.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разобрать инфинитив в предложении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 форму глагола и её роль в 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40033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to после can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говорить can to play: после модальных глаголов частица to не нужна. Правильно: can play. Это самая частая ошибка, потому что школьники путают обычный инфинитив с bare infinitive.
</a:t>
            </a:r>
            <a:endParaRPr lang="en-US" sz="1496" dirty="0"/>
          </a:p>
        </p:txBody>
      </p:sp>
      <p:sp>
        <p:nvSpPr>
          <p:cNvPr id="9" name="Text 3"/>
          <p:cNvSpPr txBox="1"/>
          <p:nvPr/>
        </p:nvSpPr>
        <p:spPr>
          <a:xfrm>
            <a:off x="3305656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to после want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want инфинитив обычно стоит с частицей to: want to play, want to learn. Если пропустить to, предложение звучит неправильно и не соответствует нормам английской грамматики.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071231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форм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писать to likes вместо to like. Инфинитив не изменяется по лицам, поэтому форма с окончанием -s здесь не используется, даже если подлежащее звучит как he или she.
</a:t>
            </a:r>
            <a:endParaRPr lang="en-US" sz="14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615" y="1352225"/>
            <a:ext cx="2522614" cy="192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640" y="1352225"/>
            <a:ext cx="2522614" cy="192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 коротких фразах, правилах и надписях
</a:t>
            </a:r>
            <a:endParaRPr lang="en-US" sz="2589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 коридоре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школьных плакатах часто пишут короткие правила с инфинитивом: to be quiet, to respect others, to keep clean. Такие надписи сразу привлекают внимание и помогают напомнить о поведении в классе или в коридоре.
</a:t>
            </a:r>
            <a:endParaRPr lang="en-US" sz="115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уголок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стенде рядом с учебниками можно увидеть фразы to listen, to write, to answer. Они помогают запомнить правила урока и становятся частью classroom English, который школьники слышат каждый день.
</a:t>
            </a:r>
            <a:endParaRPr lang="en-US" sz="1194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класса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памятках для учеников инфинитив используется, когда нужно назвать действие коротко и понятно: to save water, to help a friend, to finish work on time. Благодаря этому текст выглядит просто и по-деловому.
</a:t>
            </a:r>
            <a:endParaRPr lang="en-US" sz="12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глагол может выглядеть по-разному в зависимости от грамматической задачи, поэтому важно замечать окончание и контекст.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глаголу read; схема для сравнения грамматических форм.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одного глагола: сравнение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показывает, что значение остаётся связанным с одним глаголом, но форма меняется по функции. Это помогает не путать словарную запись и формы в 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об английском инфинитиве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 — это начальная форма глагола, которая называет действие в общем виде. Её удобно искать в словаре и использовать как основу для изучения новых слов.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 to и без to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инфинитив стоит с частицей to: to go, to study, to help. Но после can, must, should, may частица to не ставится, и глагол остаётся в короткой форме.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часто встречается после глаголов желания, намерения и необходимости: want to learn, need to do, hope to visit. Такие конструкции очень полезны в простых диалогах и ответах.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умеет узнавать инфинитив, ему легче читать инструкции, составлять предложения и избегать ошибок. Эта форма помогает быстрее понять грамматику и значения новых глаголов.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 — это основа английского глагола, с которой удобно начинать изучение грамматики. Он помогает узнавать новые слова, понимать правила и строить простые фразы без путаницы.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Инфинитив: главное без лишних сложностей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2026-05-30T12:58:19Z</dcterms:created>
  <dcterms:modified xsi:type="dcterms:W3CDTF">2026-05-30T12:58:19Z</dcterms:modified>
</cp:coreProperties>
</file>